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8288000" cy="10287000"/>
  <p:notesSz cx="6858000" cy="9144000"/>
  <p:embeddedFontLst>
    <p:embeddedFont>
      <p:font typeface="DIN 1" panose="020B0604020202020204"/>
      <p:regular r:id="rId6"/>
    </p:embeddedFont>
    <p:embeddedFont>
      <p:font typeface="DIN 2" panose="020B0604020202020204"/>
      <p:regular r:id="rId7"/>
    </p:embeddedFont>
    <p:embeddedFont>
      <p:font typeface="Gotham" panose="020B0604020202020204" charset="0"/>
      <p:regular r:id="rId8"/>
    </p:embeddedFont>
    <p:embeddedFont>
      <p:font typeface="Gotham Bold" panose="020B0604020202020204" charset="0"/>
      <p:regular r:id="rId9"/>
    </p:embeddedFont>
    <p:embeddedFont>
      <p:font typeface="Gotham Heavy" panose="020B0604020202020204" charset="0"/>
      <p:regular r:id="rId10"/>
    </p:embeddedFont>
    <p:embeddedFont>
      <p:font typeface="League Spartan" panose="020B0604020202020204" charset="0"/>
      <p:regular r:id="rId11"/>
    </p:embeddedFont>
    <p:embeddedFont>
      <p:font typeface="Open Sans Bold" panose="020B0604020202020204" charset="0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240" y="76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26.png"/><Relationship Id="rId18" Type="http://schemas.openxmlformats.org/officeDocument/2006/relationships/image" Target="../media/image30.png"/><Relationship Id="rId3" Type="http://schemas.openxmlformats.org/officeDocument/2006/relationships/image" Target="../media/image2.svg"/><Relationship Id="rId21" Type="http://schemas.openxmlformats.org/officeDocument/2006/relationships/hyperlink" Target="https://cicytex.juntaex.es" TargetMode="External"/><Relationship Id="rId7" Type="http://schemas.openxmlformats.org/officeDocument/2006/relationships/image" Target="../media/image20.png"/><Relationship Id="rId12" Type="http://schemas.openxmlformats.org/officeDocument/2006/relationships/image" Target="../media/image25.svg"/><Relationship Id="rId17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9.svg"/><Relationship Id="rId20" Type="http://schemas.openxmlformats.org/officeDocument/2006/relationships/image" Target="../media/image3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24.png"/><Relationship Id="rId5" Type="http://schemas.openxmlformats.org/officeDocument/2006/relationships/image" Target="../media/image4.png"/><Relationship Id="rId15" Type="http://schemas.openxmlformats.org/officeDocument/2006/relationships/image" Target="../media/image28.png"/><Relationship Id="rId23" Type="http://schemas.openxmlformats.org/officeDocument/2006/relationships/image" Target="../media/image13.svg"/><Relationship Id="rId10" Type="http://schemas.openxmlformats.org/officeDocument/2006/relationships/image" Target="../media/image23.svg"/><Relationship Id="rId19" Type="http://schemas.openxmlformats.org/officeDocument/2006/relationships/image" Target="../media/image31.png"/><Relationship Id="rId4" Type="http://schemas.openxmlformats.org/officeDocument/2006/relationships/image" Target="../media/image3.png"/><Relationship Id="rId9" Type="http://schemas.openxmlformats.org/officeDocument/2006/relationships/image" Target="../media/image22.png"/><Relationship Id="rId14" Type="http://schemas.openxmlformats.org/officeDocument/2006/relationships/image" Target="../media/image27.svg"/><Relationship Id="rId22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5F6C">
                <a:alpha val="100000"/>
              </a:srgbClr>
            </a:gs>
            <a:gs pos="100000">
              <a:srgbClr val="01353D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803132" y="2532705"/>
            <a:ext cx="14964128" cy="9969850"/>
          </a:xfrm>
          <a:custGeom>
            <a:avLst/>
            <a:gdLst/>
            <a:ahLst/>
            <a:cxnLst/>
            <a:rect l="l" t="t" r="r" b="b"/>
            <a:pathLst>
              <a:path w="14964128" h="9969850">
                <a:moveTo>
                  <a:pt x="0" y="0"/>
                </a:moveTo>
                <a:lnTo>
                  <a:pt x="14964128" y="0"/>
                </a:lnTo>
                <a:lnTo>
                  <a:pt x="14964128" y="9969850"/>
                </a:lnTo>
                <a:lnTo>
                  <a:pt x="0" y="99698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12664654" y="8561326"/>
            <a:ext cx="5082183" cy="1288715"/>
            <a:chOff x="0" y="0"/>
            <a:chExt cx="1125155" cy="28531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25155" cy="285311"/>
            </a:xfrm>
            <a:custGeom>
              <a:avLst/>
              <a:gdLst/>
              <a:ahLst/>
              <a:cxnLst/>
              <a:rect l="l" t="t" r="r" b="b"/>
              <a:pathLst>
                <a:path w="1125155" h="285311">
                  <a:moveTo>
                    <a:pt x="142656" y="0"/>
                  </a:moveTo>
                  <a:lnTo>
                    <a:pt x="982500" y="0"/>
                  </a:lnTo>
                  <a:cubicBezTo>
                    <a:pt x="1061286" y="0"/>
                    <a:pt x="1125155" y="63869"/>
                    <a:pt x="1125155" y="142656"/>
                  </a:cubicBezTo>
                  <a:lnTo>
                    <a:pt x="1125155" y="142656"/>
                  </a:lnTo>
                  <a:cubicBezTo>
                    <a:pt x="1125155" y="180490"/>
                    <a:pt x="1110125" y="216775"/>
                    <a:pt x="1083372" y="243528"/>
                  </a:cubicBezTo>
                  <a:cubicBezTo>
                    <a:pt x="1056619" y="270282"/>
                    <a:pt x="1020334" y="285311"/>
                    <a:pt x="982500" y="285311"/>
                  </a:cubicBezTo>
                  <a:lnTo>
                    <a:pt x="142656" y="285311"/>
                  </a:lnTo>
                  <a:cubicBezTo>
                    <a:pt x="63869" y="285311"/>
                    <a:pt x="0" y="221442"/>
                    <a:pt x="0" y="142656"/>
                  </a:cubicBezTo>
                  <a:lnTo>
                    <a:pt x="0" y="142656"/>
                  </a:lnTo>
                  <a:cubicBezTo>
                    <a:pt x="0" y="63869"/>
                    <a:pt x="63869" y="0"/>
                    <a:pt x="142656" y="0"/>
                  </a:cubicBezTo>
                  <a:close/>
                </a:path>
              </a:pathLst>
            </a:custGeom>
            <a:solidFill>
              <a:srgbClr val="3B94A0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1125155" cy="3329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6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flipV="1">
            <a:off x="-526897" y="-2328421"/>
            <a:ext cx="14799376" cy="12865701"/>
          </a:xfrm>
          <a:custGeom>
            <a:avLst/>
            <a:gdLst/>
            <a:ahLst/>
            <a:cxnLst/>
            <a:rect l="l" t="t" r="r" b="b"/>
            <a:pathLst>
              <a:path w="14799376" h="12865701">
                <a:moveTo>
                  <a:pt x="0" y="12865701"/>
                </a:moveTo>
                <a:lnTo>
                  <a:pt x="14799376" y="12865701"/>
                </a:lnTo>
                <a:lnTo>
                  <a:pt x="14799376" y="0"/>
                </a:lnTo>
                <a:lnTo>
                  <a:pt x="0" y="0"/>
                </a:lnTo>
                <a:lnTo>
                  <a:pt x="0" y="12865701"/>
                </a:lnTo>
                <a:close/>
              </a:path>
            </a:pathLst>
          </a:custGeom>
          <a:blipFill>
            <a:blip r:embed="rId4"/>
            <a:stretch>
              <a:fillRect b="-219"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7" name="Group 7"/>
          <p:cNvGrpSpPr/>
          <p:nvPr/>
        </p:nvGrpSpPr>
        <p:grpSpPr>
          <a:xfrm>
            <a:off x="-455877" y="-228005"/>
            <a:ext cx="10438404" cy="5974468"/>
            <a:chOff x="0" y="0"/>
            <a:chExt cx="909665" cy="52065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909665" cy="520651"/>
            </a:xfrm>
            <a:custGeom>
              <a:avLst/>
              <a:gdLst/>
              <a:ahLst/>
              <a:cxnLst/>
              <a:rect l="l" t="t" r="r" b="b"/>
              <a:pathLst>
                <a:path w="909665" h="520651">
                  <a:moveTo>
                    <a:pt x="706465" y="0"/>
                  </a:moveTo>
                  <a:cubicBezTo>
                    <a:pt x="818695" y="0"/>
                    <a:pt x="909665" y="116544"/>
                    <a:pt x="909665" y="260325"/>
                  </a:cubicBezTo>
                  <a:cubicBezTo>
                    <a:pt x="909665" y="404106"/>
                    <a:pt x="818695" y="520651"/>
                    <a:pt x="706465" y="520651"/>
                  </a:cubicBezTo>
                  <a:lnTo>
                    <a:pt x="203200" y="520651"/>
                  </a:lnTo>
                  <a:cubicBezTo>
                    <a:pt x="90970" y="520651"/>
                    <a:pt x="0" y="404106"/>
                    <a:pt x="0" y="260325"/>
                  </a:cubicBezTo>
                  <a:cubicBezTo>
                    <a:pt x="0" y="116544"/>
                    <a:pt x="90970" y="0"/>
                    <a:pt x="203200" y="0"/>
                  </a:cubicBezTo>
                  <a:lnTo>
                    <a:pt x="706465" y="0"/>
                  </a:lnTo>
                </a:path>
              </a:pathLst>
            </a:custGeom>
            <a:blipFill>
              <a:blip r:embed="rId5"/>
              <a:stretch>
                <a:fillRect l="-937" r="-937"/>
              </a:stretch>
            </a:blipFill>
            <a:ln w="161925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162074" y="5298338"/>
            <a:ext cx="4044717" cy="4044717"/>
            <a:chOff x="0" y="0"/>
            <a:chExt cx="14840029" cy="14840029"/>
          </a:xfrm>
        </p:grpSpPr>
        <p:sp>
          <p:nvSpPr>
            <p:cNvPr id="10" name="Freeform 10"/>
            <p:cNvSpPr/>
            <p:nvPr/>
          </p:nvSpPr>
          <p:spPr>
            <a:xfrm>
              <a:off x="-33258" y="-75"/>
              <a:ext cx="14906544" cy="14840178"/>
            </a:xfrm>
            <a:custGeom>
              <a:avLst/>
              <a:gdLst/>
              <a:ahLst/>
              <a:cxnLst/>
              <a:rect l="l" t="t" r="r" b="b"/>
              <a:pathLst>
                <a:path w="14906544" h="14840178">
                  <a:moveTo>
                    <a:pt x="7453273" y="75"/>
                  </a:moveTo>
                  <a:cubicBezTo>
                    <a:pt x="4794451" y="-11816"/>
                    <a:pt x="2332496" y="1399825"/>
                    <a:pt x="999642" y="3700470"/>
                  </a:cubicBezTo>
                  <a:cubicBezTo>
                    <a:pt x="-333213" y="6001115"/>
                    <a:pt x="-333213" y="8839064"/>
                    <a:pt x="999642" y="11139709"/>
                  </a:cubicBezTo>
                  <a:cubicBezTo>
                    <a:pt x="2332496" y="13440354"/>
                    <a:pt x="4794451" y="14851995"/>
                    <a:pt x="7453273" y="14840104"/>
                  </a:cubicBezTo>
                  <a:cubicBezTo>
                    <a:pt x="10112093" y="14851995"/>
                    <a:pt x="12574049" y="13440354"/>
                    <a:pt x="13906904" y="11139709"/>
                  </a:cubicBezTo>
                  <a:cubicBezTo>
                    <a:pt x="15239758" y="8839064"/>
                    <a:pt x="15239758" y="6001115"/>
                    <a:pt x="13906904" y="3700470"/>
                  </a:cubicBezTo>
                  <a:cubicBezTo>
                    <a:pt x="12574049" y="1399825"/>
                    <a:pt x="10112093" y="-11816"/>
                    <a:pt x="7453273" y="75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168022" y="200309"/>
              <a:ext cx="14503985" cy="14439411"/>
            </a:xfrm>
            <a:custGeom>
              <a:avLst/>
              <a:gdLst/>
              <a:ahLst/>
              <a:cxnLst/>
              <a:rect l="l" t="t" r="r" b="b"/>
              <a:pathLst>
                <a:path w="14503985" h="14439411">
                  <a:moveTo>
                    <a:pt x="7251993" y="73"/>
                  </a:moveTo>
                  <a:cubicBezTo>
                    <a:pt x="4664974" y="-11497"/>
                    <a:pt x="2269506" y="1362022"/>
                    <a:pt x="972645" y="3600537"/>
                  </a:cubicBezTo>
                  <a:cubicBezTo>
                    <a:pt x="-324215" y="5839051"/>
                    <a:pt x="-324215" y="8600360"/>
                    <a:pt x="972645" y="10838875"/>
                  </a:cubicBezTo>
                  <a:cubicBezTo>
                    <a:pt x="2269506" y="13077389"/>
                    <a:pt x="4664974" y="14450908"/>
                    <a:pt x="7251993" y="14439338"/>
                  </a:cubicBezTo>
                  <a:cubicBezTo>
                    <a:pt x="9839011" y="14450908"/>
                    <a:pt x="12234479" y="13077389"/>
                    <a:pt x="13531340" y="10838875"/>
                  </a:cubicBezTo>
                  <a:cubicBezTo>
                    <a:pt x="14828201" y="8600360"/>
                    <a:pt x="14828201" y="5839051"/>
                    <a:pt x="13531340" y="3600537"/>
                  </a:cubicBezTo>
                  <a:cubicBezTo>
                    <a:pt x="12234479" y="1362022"/>
                    <a:pt x="9839011" y="-11497"/>
                    <a:pt x="7251993" y="73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531276" y="561946"/>
              <a:ext cx="13777477" cy="13716137"/>
            </a:xfrm>
            <a:custGeom>
              <a:avLst/>
              <a:gdLst/>
              <a:ahLst/>
              <a:cxnLst/>
              <a:rect l="l" t="t" r="r" b="b"/>
              <a:pathLst>
                <a:path w="13777477" h="13716137">
                  <a:moveTo>
                    <a:pt x="6888739" y="68"/>
                  </a:moveTo>
                  <a:cubicBezTo>
                    <a:pt x="4431305" y="-10922"/>
                    <a:pt x="2155826" y="1293797"/>
                    <a:pt x="923925" y="3420184"/>
                  </a:cubicBezTo>
                  <a:cubicBezTo>
                    <a:pt x="-307975" y="5546571"/>
                    <a:pt x="-307975" y="8169565"/>
                    <a:pt x="923925" y="10295952"/>
                  </a:cubicBezTo>
                  <a:cubicBezTo>
                    <a:pt x="2155826" y="12422339"/>
                    <a:pt x="4431305" y="13727058"/>
                    <a:pt x="6888739" y="13716068"/>
                  </a:cubicBezTo>
                  <a:cubicBezTo>
                    <a:pt x="9346172" y="13727058"/>
                    <a:pt x="11621651" y="12422339"/>
                    <a:pt x="12853552" y="10295952"/>
                  </a:cubicBezTo>
                  <a:cubicBezTo>
                    <a:pt x="14085452" y="8169565"/>
                    <a:pt x="14085452" y="5546571"/>
                    <a:pt x="12853552" y="3420184"/>
                  </a:cubicBezTo>
                  <a:cubicBezTo>
                    <a:pt x="11621651" y="1293797"/>
                    <a:pt x="9346172" y="-10922"/>
                    <a:pt x="6888739" y="68"/>
                  </a:cubicBezTo>
                  <a:close/>
                </a:path>
              </a:pathLst>
            </a:custGeom>
            <a:blipFill>
              <a:blip r:embed="rId6"/>
              <a:stretch>
                <a:fillRect l="-3155" r="-60779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8280973" y="6076002"/>
            <a:ext cx="11983011" cy="979962"/>
            <a:chOff x="0" y="0"/>
            <a:chExt cx="3156019" cy="258097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156020" cy="258097"/>
            </a:xfrm>
            <a:custGeom>
              <a:avLst/>
              <a:gdLst/>
              <a:ahLst/>
              <a:cxnLst/>
              <a:rect l="l" t="t" r="r" b="b"/>
              <a:pathLst>
                <a:path w="3156020" h="258097">
                  <a:moveTo>
                    <a:pt x="64607" y="0"/>
                  </a:moveTo>
                  <a:lnTo>
                    <a:pt x="3091412" y="0"/>
                  </a:lnTo>
                  <a:cubicBezTo>
                    <a:pt x="3108547" y="0"/>
                    <a:pt x="3124980" y="6807"/>
                    <a:pt x="3137096" y="18923"/>
                  </a:cubicBezTo>
                  <a:cubicBezTo>
                    <a:pt x="3149213" y="31039"/>
                    <a:pt x="3156020" y="47473"/>
                    <a:pt x="3156020" y="64607"/>
                  </a:cubicBezTo>
                  <a:lnTo>
                    <a:pt x="3156020" y="193490"/>
                  </a:lnTo>
                  <a:cubicBezTo>
                    <a:pt x="3156020" y="229171"/>
                    <a:pt x="3127094" y="258097"/>
                    <a:pt x="3091412" y="258097"/>
                  </a:cubicBezTo>
                  <a:lnTo>
                    <a:pt x="64607" y="258097"/>
                  </a:lnTo>
                  <a:cubicBezTo>
                    <a:pt x="28926" y="258097"/>
                    <a:pt x="0" y="229171"/>
                    <a:pt x="0" y="193490"/>
                  </a:cubicBezTo>
                  <a:lnTo>
                    <a:pt x="0" y="64607"/>
                  </a:lnTo>
                  <a:cubicBezTo>
                    <a:pt x="0" y="28926"/>
                    <a:pt x="28926" y="0"/>
                    <a:pt x="6460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35D65">
                    <a:alpha val="0"/>
                  </a:srgbClr>
                </a:gs>
                <a:gs pos="100000">
                  <a:srgbClr val="235D65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s-E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47625"/>
              <a:ext cx="3156019" cy="3057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r">
                <a:lnSpc>
                  <a:spcPts val="3134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284438" y="8561326"/>
            <a:ext cx="872340" cy="398005"/>
          </a:xfrm>
          <a:custGeom>
            <a:avLst/>
            <a:gdLst/>
            <a:ahLst/>
            <a:cxnLst/>
            <a:rect l="l" t="t" r="r" b="b"/>
            <a:pathLst>
              <a:path w="872340" h="398005">
                <a:moveTo>
                  <a:pt x="0" y="0"/>
                </a:moveTo>
                <a:lnTo>
                  <a:pt x="872340" y="0"/>
                </a:lnTo>
                <a:lnTo>
                  <a:pt x="872340" y="398005"/>
                </a:lnTo>
                <a:lnTo>
                  <a:pt x="0" y="39800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7" name="Freeform 17"/>
          <p:cNvSpPr/>
          <p:nvPr/>
        </p:nvSpPr>
        <p:spPr>
          <a:xfrm>
            <a:off x="9013188" y="5298338"/>
            <a:ext cx="872340" cy="398005"/>
          </a:xfrm>
          <a:custGeom>
            <a:avLst/>
            <a:gdLst/>
            <a:ahLst/>
            <a:cxnLst/>
            <a:rect l="l" t="t" r="r" b="b"/>
            <a:pathLst>
              <a:path w="872340" h="398005">
                <a:moveTo>
                  <a:pt x="0" y="0"/>
                </a:moveTo>
                <a:lnTo>
                  <a:pt x="872340" y="0"/>
                </a:lnTo>
                <a:lnTo>
                  <a:pt x="872340" y="398005"/>
                </a:lnTo>
                <a:lnTo>
                  <a:pt x="0" y="39800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8" name="TextBox 18"/>
          <p:cNvSpPr txBox="1"/>
          <p:nvPr/>
        </p:nvSpPr>
        <p:spPr>
          <a:xfrm>
            <a:off x="10180787" y="3022995"/>
            <a:ext cx="7078513" cy="12862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0035"/>
              </a:lnSpc>
            </a:pPr>
            <a:r>
              <a:rPr lang="en-US" sz="8802" b="1">
                <a:solidFill>
                  <a:srgbClr val="FFFFFF"/>
                </a:solidFill>
                <a:latin typeface="Gotham Heavy"/>
                <a:ea typeface="Gotham Heavy"/>
                <a:cs typeface="Gotham Heavy"/>
                <a:sym typeface="Gotham Heavy"/>
              </a:rPr>
              <a:t>CICYTEX</a:t>
            </a:r>
          </a:p>
        </p:txBody>
      </p:sp>
      <p:grpSp>
        <p:nvGrpSpPr>
          <p:cNvPr id="19" name="Group 19"/>
          <p:cNvGrpSpPr>
            <a:grpSpLocks noChangeAspect="1"/>
          </p:cNvGrpSpPr>
          <p:nvPr/>
        </p:nvGrpSpPr>
        <p:grpSpPr>
          <a:xfrm>
            <a:off x="4803132" y="4271173"/>
            <a:ext cx="4113058" cy="4113058"/>
            <a:chOff x="0" y="0"/>
            <a:chExt cx="14840029" cy="14840029"/>
          </a:xfrm>
        </p:grpSpPr>
        <p:sp>
          <p:nvSpPr>
            <p:cNvPr id="20" name="Freeform 20"/>
            <p:cNvSpPr/>
            <p:nvPr/>
          </p:nvSpPr>
          <p:spPr>
            <a:xfrm>
              <a:off x="-33258" y="-75"/>
              <a:ext cx="14906544" cy="14840178"/>
            </a:xfrm>
            <a:custGeom>
              <a:avLst/>
              <a:gdLst/>
              <a:ahLst/>
              <a:cxnLst/>
              <a:rect l="l" t="t" r="r" b="b"/>
              <a:pathLst>
                <a:path w="14906544" h="14840178">
                  <a:moveTo>
                    <a:pt x="7453273" y="75"/>
                  </a:moveTo>
                  <a:cubicBezTo>
                    <a:pt x="4794451" y="-11816"/>
                    <a:pt x="2332496" y="1399825"/>
                    <a:pt x="999642" y="3700470"/>
                  </a:cubicBezTo>
                  <a:cubicBezTo>
                    <a:pt x="-333213" y="6001115"/>
                    <a:pt x="-333213" y="8839064"/>
                    <a:pt x="999642" y="11139709"/>
                  </a:cubicBezTo>
                  <a:cubicBezTo>
                    <a:pt x="2332496" y="13440354"/>
                    <a:pt x="4794451" y="14851995"/>
                    <a:pt x="7453273" y="14840104"/>
                  </a:cubicBezTo>
                  <a:cubicBezTo>
                    <a:pt x="10112093" y="14851995"/>
                    <a:pt x="12574049" y="13440354"/>
                    <a:pt x="13906904" y="11139709"/>
                  </a:cubicBezTo>
                  <a:cubicBezTo>
                    <a:pt x="15239758" y="8839064"/>
                    <a:pt x="15239758" y="6001115"/>
                    <a:pt x="13906904" y="3700470"/>
                  </a:cubicBezTo>
                  <a:cubicBezTo>
                    <a:pt x="12574049" y="1399825"/>
                    <a:pt x="10112093" y="-11816"/>
                    <a:pt x="7453273" y="75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21" name="Freeform 21"/>
            <p:cNvSpPr/>
            <p:nvPr/>
          </p:nvSpPr>
          <p:spPr>
            <a:xfrm>
              <a:off x="168022" y="200309"/>
              <a:ext cx="14503985" cy="14439411"/>
            </a:xfrm>
            <a:custGeom>
              <a:avLst/>
              <a:gdLst/>
              <a:ahLst/>
              <a:cxnLst/>
              <a:rect l="l" t="t" r="r" b="b"/>
              <a:pathLst>
                <a:path w="14503985" h="14439411">
                  <a:moveTo>
                    <a:pt x="7251993" y="73"/>
                  </a:moveTo>
                  <a:cubicBezTo>
                    <a:pt x="4664974" y="-11497"/>
                    <a:pt x="2269506" y="1362022"/>
                    <a:pt x="972645" y="3600537"/>
                  </a:cubicBezTo>
                  <a:cubicBezTo>
                    <a:pt x="-324215" y="5839051"/>
                    <a:pt x="-324215" y="8600360"/>
                    <a:pt x="972645" y="10838875"/>
                  </a:cubicBezTo>
                  <a:cubicBezTo>
                    <a:pt x="2269506" y="13077389"/>
                    <a:pt x="4664974" y="14450908"/>
                    <a:pt x="7251993" y="14439338"/>
                  </a:cubicBezTo>
                  <a:cubicBezTo>
                    <a:pt x="9839011" y="14450908"/>
                    <a:pt x="12234479" y="13077389"/>
                    <a:pt x="13531340" y="10838875"/>
                  </a:cubicBezTo>
                  <a:cubicBezTo>
                    <a:pt x="14828201" y="8600360"/>
                    <a:pt x="14828201" y="5839051"/>
                    <a:pt x="13531340" y="3600537"/>
                  </a:cubicBezTo>
                  <a:cubicBezTo>
                    <a:pt x="12234479" y="1362022"/>
                    <a:pt x="9839011" y="-11497"/>
                    <a:pt x="7251993" y="73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531276" y="561946"/>
              <a:ext cx="13777477" cy="13716137"/>
            </a:xfrm>
            <a:custGeom>
              <a:avLst/>
              <a:gdLst/>
              <a:ahLst/>
              <a:cxnLst/>
              <a:rect l="l" t="t" r="r" b="b"/>
              <a:pathLst>
                <a:path w="13777477" h="13716137">
                  <a:moveTo>
                    <a:pt x="6888739" y="68"/>
                  </a:moveTo>
                  <a:cubicBezTo>
                    <a:pt x="4431305" y="-10922"/>
                    <a:pt x="2155826" y="1293797"/>
                    <a:pt x="923925" y="3420184"/>
                  </a:cubicBezTo>
                  <a:cubicBezTo>
                    <a:pt x="-307975" y="5546571"/>
                    <a:pt x="-307975" y="8169565"/>
                    <a:pt x="923925" y="10295952"/>
                  </a:cubicBezTo>
                  <a:cubicBezTo>
                    <a:pt x="2155826" y="12422339"/>
                    <a:pt x="4431305" y="13727058"/>
                    <a:pt x="6888739" y="13716068"/>
                  </a:cubicBezTo>
                  <a:cubicBezTo>
                    <a:pt x="9346172" y="13727058"/>
                    <a:pt x="11621651" y="12422339"/>
                    <a:pt x="12853552" y="10295952"/>
                  </a:cubicBezTo>
                  <a:cubicBezTo>
                    <a:pt x="14085452" y="8169565"/>
                    <a:pt x="14085452" y="5546571"/>
                    <a:pt x="12853552" y="3420184"/>
                  </a:cubicBezTo>
                  <a:cubicBezTo>
                    <a:pt x="11621651" y="1293797"/>
                    <a:pt x="9346172" y="-10922"/>
                    <a:pt x="6888739" y="68"/>
                  </a:cubicBezTo>
                  <a:close/>
                </a:path>
              </a:pathLst>
            </a:custGeom>
            <a:blipFill>
              <a:blip r:embed="rId9"/>
              <a:stretch>
                <a:fillRect l="-16449" r="-16449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23" name="Group 23"/>
          <p:cNvGrpSpPr>
            <a:grpSpLocks noChangeAspect="1"/>
          </p:cNvGrpSpPr>
          <p:nvPr/>
        </p:nvGrpSpPr>
        <p:grpSpPr>
          <a:xfrm>
            <a:off x="7537834" y="521722"/>
            <a:ext cx="4021966" cy="4021966"/>
            <a:chOff x="0" y="0"/>
            <a:chExt cx="14840029" cy="14840029"/>
          </a:xfrm>
        </p:grpSpPr>
        <p:sp>
          <p:nvSpPr>
            <p:cNvPr id="24" name="Freeform 24"/>
            <p:cNvSpPr/>
            <p:nvPr/>
          </p:nvSpPr>
          <p:spPr>
            <a:xfrm>
              <a:off x="-33258" y="-75"/>
              <a:ext cx="14906544" cy="14840178"/>
            </a:xfrm>
            <a:custGeom>
              <a:avLst/>
              <a:gdLst/>
              <a:ahLst/>
              <a:cxnLst/>
              <a:rect l="l" t="t" r="r" b="b"/>
              <a:pathLst>
                <a:path w="14906544" h="14840178">
                  <a:moveTo>
                    <a:pt x="7453273" y="75"/>
                  </a:moveTo>
                  <a:cubicBezTo>
                    <a:pt x="4794451" y="-11816"/>
                    <a:pt x="2332496" y="1399825"/>
                    <a:pt x="999642" y="3700470"/>
                  </a:cubicBezTo>
                  <a:cubicBezTo>
                    <a:pt x="-333213" y="6001115"/>
                    <a:pt x="-333213" y="8839064"/>
                    <a:pt x="999642" y="11139709"/>
                  </a:cubicBezTo>
                  <a:cubicBezTo>
                    <a:pt x="2332496" y="13440354"/>
                    <a:pt x="4794451" y="14851995"/>
                    <a:pt x="7453273" y="14840104"/>
                  </a:cubicBezTo>
                  <a:cubicBezTo>
                    <a:pt x="10112093" y="14851995"/>
                    <a:pt x="12574049" y="13440354"/>
                    <a:pt x="13906904" y="11139709"/>
                  </a:cubicBezTo>
                  <a:cubicBezTo>
                    <a:pt x="15239758" y="8839064"/>
                    <a:pt x="15239758" y="6001115"/>
                    <a:pt x="13906904" y="3700470"/>
                  </a:cubicBezTo>
                  <a:cubicBezTo>
                    <a:pt x="12574049" y="1399825"/>
                    <a:pt x="10112093" y="-11816"/>
                    <a:pt x="7453273" y="75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25" name="Freeform 25"/>
            <p:cNvSpPr/>
            <p:nvPr/>
          </p:nvSpPr>
          <p:spPr>
            <a:xfrm>
              <a:off x="168022" y="200309"/>
              <a:ext cx="14503985" cy="14439411"/>
            </a:xfrm>
            <a:custGeom>
              <a:avLst/>
              <a:gdLst/>
              <a:ahLst/>
              <a:cxnLst/>
              <a:rect l="l" t="t" r="r" b="b"/>
              <a:pathLst>
                <a:path w="14503985" h="14439411">
                  <a:moveTo>
                    <a:pt x="7251993" y="73"/>
                  </a:moveTo>
                  <a:cubicBezTo>
                    <a:pt x="4664974" y="-11497"/>
                    <a:pt x="2269506" y="1362022"/>
                    <a:pt x="972645" y="3600537"/>
                  </a:cubicBezTo>
                  <a:cubicBezTo>
                    <a:pt x="-324215" y="5839051"/>
                    <a:pt x="-324215" y="8600360"/>
                    <a:pt x="972645" y="10838875"/>
                  </a:cubicBezTo>
                  <a:cubicBezTo>
                    <a:pt x="2269506" y="13077389"/>
                    <a:pt x="4664974" y="14450908"/>
                    <a:pt x="7251993" y="14439338"/>
                  </a:cubicBezTo>
                  <a:cubicBezTo>
                    <a:pt x="9839011" y="14450908"/>
                    <a:pt x="12234479" y="13077389"/>
                    <a:pt x="13531340" y="10838875"/>
                  </a:cubicBezTo>
                  <a:cubicBezTo>
                    <a:pt x="14828201" y="8600360"/>
                    <a:pt x="14828201" y="5839051"/>
                    <a:pt x="13531340" y="3600537"/>
                  </a:cubicBezTo>
                  <a:cubicBezTo>
                    <a:pt x="12234479" y="1362022"/>
                    <a:pt x="9839011" y="-11497"/>
                    <a:pt x="7251993" y="73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26" name="Freeform 26"/>
            <p:cNvSpPr/>
            <p:nvPr/>
          </p:nvSpPr>
          <p:spPr>
            <a:xfrm>
              <a:off x="531276" y="561946"/>
              <a:ext cx="13777477" cy="13716137"/>
            </a:xfrm>
            <a:custGeom>
              <a:avLst/>
              <a:gdLst/>
              <a:ahLst/>
              <a:cxnLst/>
              <a:rect l="l" t="t" r="r" b="b"/>
              <a:pathLst>
                <a:path w="13777477" h="13716137">
                  <a:moveTo>
                    <a:pt x="6888739" y="68"/>
                  </a:moveTo>
                  <a:cubicBezTo>
                    <a:pt x="4431305" y="-10922"/>
                    <a:pt x="2155826" y="1293797"/>
                    <a:pt x="923925" y="3420184"/>
                  </a:cubicBezTo>
                  <a:cubicBezTo>
                    <a:pt x="-307975" y="5546571"/>
                    <a:pt x="-307975" y="8169565"/>
                    <a:pt x="923925" y="10295952"/>
                  </a:cubicBezTo>
                  <a:cubicBezTo>
                    <a:pt x="2155826" y="12422339"/>
                    <a:pt x="4431305" y="13727058"/>
                    <a:pt x="6888739" y="13716068"/>
                  </a:cubicBezTo>
                  <a:cubicBezTo>
                    <a:pt x="9346172" y="13727058"/>
                    <a:pt x="11621651" y="12422339"/>
                    <a:pt x="12853552" y="10295952"/>
                  </a:cubicBezTo>
                  <a:cubicBezTo>
                    <a:pt x="14085452" y="8169565"/>
                    <a:pt x="14085452" y="5546571"/>
                    <a:pt x="12853552" y="3420184"/>
                  </a:cubicBezTo>
                  <a:cubicBezTo>
                    <a:pt x="11621651" y="1293797"/>
                    <a:pt x="9346172" y="-10922"/>
                    <a:pt x="6888739" y="68"/>
                  </a:cubicBezTo>
                  <a:close/>
                </a:path>
              </a:pathLst>
            </a:custGeom>
            <a:blipFill>
              <a:blip r:embed="rId10"/>
              <a:stretch>
                <a:fillRect l="-16449" r="-16449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27" name="Freeform 27"/>
          <p:cNvSpPr/>
          <p:nvPr/>
        </p:nvSpPr>
        <p:spPr>
          <a:xfrm>
            <a:off x="16572056" y="273375"/>
            <a:ext cx="1441548" cy="1435993"/>
          </a:xfrm>
          <a:custGeom>
            <a:avLst/>
            <a:gdLst/>
            <a:ahLst/>
            <a:cxnLst/>
            <a:rect l="l" t="t" r="r" b="b"/>
            <a:pathLst>
              <a:path w="1441548" h="1435993">
                <a:moveTo>
                  <a:pt x="0" y="0"/>
                </a:moveTo>
                <a:lnTo>
                  <a:pt x="1441548" y="0"/>
                </a:lnTo>
                <a:lnTo>
                  <a:pt x="1441548" y="1435993"/>
                </a:lnTo>
                <a:lnTo>
                  <a:pt x="0" y="143599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8" name="Freeform 28"/>
          <p:cNvSpPr/>
          <p:nvPr/>
        </p:nvSpPr>
        <p:spPr>
          <a:xfrm>
            <a:off x="-201799" y="9413082"/>
            <a:ext cx="10009862" cy="873918"/>
          </a:xfrm>
          <a:custGeom>
            <a:avLst/>
            <a:gdLst/>
            <a:ahLst/>
            <a:cxnLst/>
            <a:rect l="l" t="t" r="r" b="b"/>
            <a:pathLst>
              <a:path w="10009862" h="873918">
                <a:moveTo>
                  <a:pt x="0" y="0"/>
                </a:moveTo>
                <a:lnTo>
                  <a:pt x="10009862" y="0"/>
                </a:lnTo>
                <a:lnTo>
                  <a:pt x="10009862" y="873918"/>
                </a:lnTo>
                <a:lnTo>
                  <a:pt x="0" y="87391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3183" t="-23971" b="-33610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9" name="Freeform 29"/>
          <p:cNvSpPr/>
          <p:nvPr/>
        </p:nvSpPr>
        <p:spPr>
          <a:xfrm>
            <a:off x="17138033" y="8996838"/>
            <a:ext cx="436741" cy="436741"/>
          </a:xfrm>
          <a:custGeom>
            <a:avLst/>
            <a:gdLst/>
            <a:ahLst/>
            <a:cxnLst/>
            <a:rect l="l" t="t" r="r" b="b"/>
            <a:pathLst>
              <a:path w="436741" h="436741">
                <a:moveTo>
                  <a:pt x="0" y="0"/>
                </a:moveTo>
                <a:lnTo>
                  <a:pt x="436741" y="0"/>
                </a:lnTo>
                <a:lnTo>
                  <a:pt x="436741" y="436741"/>
                </a:lnTo>
                <a:lnTo>
                  <a:pt x="0" y="436741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0" name="Group 30"/>
          <p:cNvGrpSpPr/>
          <p:nvPr/>
        </p:nvGrpSpPr>
        <p:grpSpPr>
          <a:xfrm>
            <a:off x="641383" y="4501574"/>
            <a:ext cx="3879215" cy="610548"/>
            <a:chOff x="0" y="0"/>
            <a:chExt cx="1021686" cy="160803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1021686" cy="160803"/>
            </a:xfrm>
            <a:custGeom>
              <a:avLst/>
              <a:gdLst/>
              <a:ahLst/>
              <a:cxnLst/>
              <a:rect l="l" t="t" r="r" b="b"/>
              <a:pathLst>
                <a:path w="1021686" h="160803">
                  <a:moveTo>
                    <a:pt x="33928" y="0"/>
                  </a:moveTo>
                  <a:lnTo>
                    <a:pt x="987759" y="0"/>
                  </a:lnTo>
                  <a:cubicBezTo>
                    <a:pt x="1006496" y="0"/>
                    <a:pt x="1021686" y="15190"/>
                    <a:pt x="1021686" y="33928"/>
                  </a:cubicBezTo>
                  <a:lnTo>
                    <a:pt x="1021686" y="126875"/>
                  </a:lnTo>
                  <a:cubicBezTo>
                    <a:pt x="1021686" y="145613"/>
                    <a:pt x="1006496" y="160803"/>
                    <a:pt x="987759" y="160803"/>
                  </a:cubicBezTo>
                  <a:lnTo>
                    <a:pt x="33928" y="160803"/>
                  </a:lnTo>
                  <a:cubicBezTo>
                    <a:pt x="15190" y="160803"/>
                    <a:pt x="0" y="145613"/>
                    <a:pt x="0" y="126875"/>
                  </a:cubicBezTo>
                  <a:lnTo>
                    <a:pt x="0" y="33928"/>
                  </a:lnTo>
                  <a:cubicBezTo>
                    <a:pt x="0" y="15190"/>
                    <a:pt x="15190" y="0"/>
                    <a:pt x="33928" y="0"/>
                  </a:cubicBezTo>
                  <a:close/>
                </a:path>
              </a:pathLst>
            </a:custGeom>
            <a:solidFill>
              <a:srgbClr val="639649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-38100"/>
              <a:ext cx="1021686" cy="1989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68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1730888" y="8561326"/>
            <a:ext cx="4476885" cy="691063"/>
            <a:chOff x="0" y="0"/>
            <a:chExt cx="1179097" cy="182008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1179097" cy="182008"/>
            </a:xfrm>
            <a:custGeom>
              <a:avLst/>
              <a:gdLst/>
              <a:ahLst/>
              <a:cxnLst/>
              <a:rect l="l" t="t" r="r" b="b"/>
              <a:pathLst>
                <a:path w="1179097" h="182008">
                  <a:moveTo>
                    <a:pt x="31128" y="0"/>
                  </a:moveTo>
                  <a:lnTo>
                    <a:pt x="1147970" y="0"/>
                  </a:lnTo>
                  <a:cubicBezTo>
                    <a:pt x="1156225" y="0"/>
                    <a:pt x="1164143" y="3280"/>
                    <a:pt x="1169980" y="9117"/>
                  </a:cubicBezTo>
                  <a:cubicBezTo>
                    <a:pt x="1175818" y="14955"/>
                    <a:pt x="1179097" y="22872"/>
                    <a:pt x="1179097" y="31128"/>
                  </a:cubicBezTo>
                  <a:lnTo>
                    <a:pt x="1179097" y="150881"/>
                  </a:lnTo>
                  <a:cubicBezTo>
                    <a:pt x="1179097" y="168072"/>
                    <a:pt x="1165161" y="182008"/>
                    <a:pt x="1147970" y="182008"/>
                  </a:cubicBezTo>
                  <a:lnTo>
                    <a:pt x="31128" y="182008"/>
                  </a:lnTo>
                  <a:cubicBezTo>
                    <a:pt x="22872" y="182008"/>
                    <a:pt x="14955" y="178729"/>
                    <a:pt x="9117" y="172891"/>
                  </a:cubicBezTo>
                  <a:cubicBezTo>
                    <a:pt x="3280" y="167054"/>
                    <a:pt x="0" y="159136"/>
                    <a:pt x="0" y="150881"/>
                  </a:cubicBezTo>
                  <a:lnTo>
                    <a:pt x="0" y="31128"/>
                  </a:lnTo>
                  <a:cubicBezTo>
                    <a:pt x="0" y="13936"/>
                    <a:pt x="13936" y="0"/>
                    <a:pt x="31128" y="0"/>
                  </a:cubicBezTo>
                  <a:close/>
                </a:path>
              </a:pathLst>
            </a:custGeom>
            <a:solidFill>
              <a:srgbClr val="147BB5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0" y="-38100"/>
              <a:ext cx="1179097" cy="2201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68"/>
                </a:lnSpc>
              </a:pPr>
              <a:endParaRPr/>
            </a:p>
          </p:txBody>
        </p:sp>
      </p:grpSp>
      <p:sp>
        <p:nvSpPr>
          <p:cNvPr id="36" name="TextBox 36"/>
          <p:cNvSpPr txBox="1"/>
          <p:nvPr/>
        </p:nvSpPr>
        <p:spPr>
          <a:xfrm>
            <a:off x="9982527" y="4547635"/>
            <a:ext cx="7276773" cy="1780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786"/>
              </a:lnSpc>
            </a:pPr>
            <a:r>
              <a:rPr lang="en-US" sz="3418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CENTRO DE INVESTIGACIONES CIENTÍFICAS Y TECNOLÓGICAS DE EXTREMADURA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4227113" y="7442297"/>
            <a:ext cx="2987120" cy="397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263"/>
              </a:lnSpc>
            </a:pPr>
            <a:r>
              <a:rPr lang="en-US" sz="233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Presentación por: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4176952" y="7784959"/>
            <a:ext cx="3037281" cy="5055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158"/>
              </a:lnSpc>
            </a:pPr>
            <a:r>
              <a:rPr lang="en-US" sz="2970" b="1">
                <a:solidFill>
                  <a:srgbClr val="FFFFFF"/>
                </a:solidFill>
                <a:latin typeface="Gotham Bold"/>
                <a:ea typeface="Gotham Bold"/>
                <a:cs typeface="Gotham Bold"/>
                <a:sym typeface="Gotham Bold"/>
              </a:rPr>
              <a:t>Daniel Gallego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3084222" y="8663369"/>
            <a:ext cx="4173205" cy="11399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68"/>
              </a:lnSpc>
            </a:pPr>
            <a:r>
              <a:rPr lang="en-US" sz="162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Cargo o titulación</a:t>
            </a:r>
          </a:p>
          <a:p>
            <a:pPr algn="ctr">
              <a:lnSpc>
                <a:spcPts val="2268"/>
              </a:lnSpc>
            </a:pPr>
            <a:r>
              <a:rPr lang="en-US" sz="162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Área</a:t>
            </a:r>
          </a:p>
          <a:p>
            <a:pPr algn="ctr">
              <a:lnSpc>
                <a:spcPts val="2268"/>
              </a:lnSpc>
            </a:pPr>
            <a:r>
              <a:rPr lang="en-US" sz="162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Instituto al que pertenece</a:t>
            </a:r>
          </a:p>
          <a:p>
            <a:pPr algn="ctr">
              <a:lnSpc>
                <a:spcPts val="2268"/>
              </a:lnSpc>
            </a:pPr>
            <a:endParaRPr lang="en-US" sz="1620">
              <a:solidFill>
                <a:srgbClr val="FFFFFF"/>
              </a:solidFill>
              <a:latin typeface="Gotham"/>
              <a:ea typeface="Gotham"/>
              <a:cs typeface="Gotham"/>
              <a:sym typeface="Gotham"/>
            </a:endParaRPr>
          </a:p>
        </p:txBody>
      </p:sp>
      <p:grpSp>
        <p:nvGrpSpPr>
          <p:cNvPr id="40" name="Group 40"/>
          <p:cNvGrpSpPr/>
          <p:nvPr/>
        </p:nvGrpSpPr>
        <p:grpSpPr>
          <a:xfrm>
            <a:off x="7082916" y="7653539"/>
            <a:ext cx="4008951" cy="691063"/>
            <a:chOff x="0" y="0"/>
            <a:chExt cx="1055855" cy="182008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1055856" cy="182008"/>
            </a:xfrm>
            <a:custGeom>
              <a:avLst/>
              <a:gdLst/>
              <a:ahLst/>
              <a:cxnLst/>
              <a:rect l="l" t="t" r="r" b="b"/>
              <a:pathLst>
                <a:path w="1055856" h="182008">
                  <a:moveTo>
                    <a:pt x="34761" y="0"/>
                  </a:moveTo>
                  <a:lnTo>
                    <a:pt x="1021095" y="0"/>
                  </a:lnTo>
                  <a:cubicBezTo>
                    <a:pt x="1040293" y="0"/>
                    <a:pt x="1055856" y="15563"/>
                    <a:pt x="1055856" y="34761"/>
                  </a:cubicBezTo>
                  <a:lnTo>
                    <a:pt x="1055856" y="147248"/>
                  </a:lnTo>
                  <a:cubicBezTo>
                    <a:pt x="1055856" y="166445"/>
                    <a:pt x="1040293" y="182008"/>
                    <a:pt x="1021095" y="182008"/>
                  </a:cubicBezTo>
                  <a:lnTo>
                    <a:pt x="34761" y="182008"/>
                  </a:lnTo>
                  <a:cubicBezTo>
                    <a:pt x="15563" y="182008"/>
                    <a:pt x="0" y="166445"/>
                    <a:pt x="0" y="147248"/>
                  </a:cubicBezTo>
                  <a:lnTo>
                    <a:pt x="0" y="34761"/>
                  </a:lnTo>
                  <a:cubicBezTo>
                    <a:pt x="0" y="15563"/>
                    <a:pt x="15563" y="0"/>
                    <a:pt x="34761" y="0"/>
                  </a:cubicBezTo>
                  <a:close/>
                </a:path>
              </a:pathLst>
            </a:custGeom>
            <a:solidFill>
              <a:srgbClr val="8E1A18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0" y="-38100"/>
              <a:ext cx="1055855" cy="2201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68"/>
                </a:lnSpc>
              </a:pPr>
              <a:endParaRPr/>
            </a:p>
          </p:txBody>
        </p:sp>
      </p:grpSp>
      <p:sp>
        <p:nvSpPr>
          <p:cNvPr id="43" name="TextBox 43"/>
          <p:cNvSpPr txBox="1"/>
          <p:nvPr/>
        </p:nvSpPr>
        <p:spPr>
          <a:xfrm>
            <a:off x="7291876" y="7650456"/>
            <a:ext cx="3799990" cy="640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DIN 1"/>
                <a:ea typeface="DIN 1"/>
                <a:cs typeface="DIN 1"/>
                <a:sym typeface="DIN 1"/>
              </a:rPr>
              <a:t>Instituto Tecnológico Agroalimentario de Extremadura (INTAEX) (Badajoz)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842707" y="4522368"/>
            <a:ext cx="3799990" cy="540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40"/>
              </a:lnSpc>
            </a:pPr>
            <a:r>
              <a:rPr lang="en-US" sz="160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Centro de Agricultura Ecológica y de Montaña (CAEM) (Plasencia)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1822429" y="8575128"/>
            <a:ext cx="4370002" cy="640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DIN 1"/>
                <a:ea typeface="DIN 1"/>
                <a:cs typeface="DIN 1"/>
                <a:sym typeface="DIN 1"/>
              </a:rPr>
              <a:t>Instituto de Investigaciones Agrarias Finca La Orden - Valdesequera (Guadajira) </a:t>
            </a:r>
          </a:p>
        </p:txBody>
      </p:sp>
      <p:grpSp>
        <p:nvGrpSpPr>
          <p:cNvPr id="46" name="Group 46"/>
          <p:cNvGrpSpPr/>
          <p:nvPr/>
        </p:nvGrpSpPr>
        <p:grpSpPr>
          <a:xfrm>
            <a:off x="10660178" y="1363836"/>
            <a:ext cx="3761958" cy="691063"/>
            <a:chOff x="0" y="0"/>
            <a:chExt cx="990804" cy="182008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990804" cy="182008"/>
            </a:xfrm>
            <a:custGeom>
              <a:avLst/>
              <a:gdLst/>
              <a:ahLst/>
              <a:cxnLst/>
              <a:rect l="l" t="t" r="r" b="b"/>
              <a:pathLst>
                <a:path w="990804" h="182008">
                  <a:moveTo>
                    <a:pt x="37043" y="0"/>
                  </a:moveTo>
                  <a:lnTo>
                    <a:pt x="953761" y="0"/>
                  </a:lnTo>
                  <a:cubicBezTo>
                    <a:pt x="963585" y="0"/>
                    <a:pt x="973007" y="3903"/>
                    <a:pt x="979954" y="10850"/>
                  </a:cubicBezTo>
                  <a:cubicBezTo>
                    <a:pt x="986901" y="17797"/>
                    <a:pt x="990804" y="27219"/>
                    <a:pt x="990804" y="37043"/>
                  </a:cubicBezTo>
                  <a:lnTo>
                    <a:pt x="990804" y="144965"/>
                  </a:lnTo>
                  <a:cubicBezTo>
                    <a:pt x="990804" y="165424"/>
                    <a:pt x="974219" y="182008"/>
                    <a:pt x="953761" y="182008"/>
                  </a:cubicBezTo>
                  <a:lnTo>
                    <a:pt x="37043" y="182008"/>
                  </a:lnTo>
                  <a:cubicBezTo>
                    <a:pt x="27219" y="182008"/>
                    <a:pt x="17797" y="178106"/>
                    <a:pt x="10850" y="171159"/>
                  </a:cubicBezTo>
                  <a:cubicBezTo>
                    <a:pt x="3903" y="164212"/>
                    <a:pt x="0" y="154790"/>
                    <a:pt x="0" y="144965"/>
                  </a:cubicBezTo>
                  <a:lnTo>
                    <a:pt x="0" y="37043"/>
                  </a:lnTo>
                  <a:cubicBezTo>
                    <a:pt x="0" y="27219"/>
                    <a:pt x="3903" y="17797"/>
                    <a:pt x="10850" y="10850"/>
                  </a:cubicBezTo>
                  <a:cubicBezTo>
                    <a:pt x="17797" y="3903"/>
                    <a:pt x="27219" y="0"/>
                    <a:pt x="37043" y="0"/>
                  </a:cubicBezTo>
                  <a:close/>
                </a:path>
              </a:pathLst>
            </a:custGeom>
            <a:solidFill>
              <a:srgbClr val="9C7B4A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48" name="TextBox 48"/>
            <p:cNvSpPr txBox="1"/>
            <p:nvPr/>
          </p:nvSpPr>
          <p:spPr>
            <a:xfrm>
              <a:off x="0" y="-38100"/>
              <a:ext cx="990804" cy="2201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68"/>
                </a:lnSpc>
              </a:pPr>
              <a:endParaRPr/>
            </a:p>
          </p:txBody>
        </p:sp>
      </p:grpSp>
      <p:sp>
        <p:nvSpPr>
          <p:cNvPr id="49" name="TextBox 49"/>
          <p:cNvSpPr txBox="1"/>
          <p:nvPr/>
        </p:nvSpPr>
        <p:spPr>
          <a:xfrm>
            <a:off x="10764659" y="1360753"/>
            <a:ext cx="3799990" cy="640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DIN 1"/>
                <a:ea typeface="DIN 1"/>
                <a:cs typeface="DIN 1"/>
                <a:sym typeface="DIN 1"/>
              </a:rPr>
              <a:t>Instituto del Corcho, la Madera y el Carbón Vegetal (ICMC) (Mérida)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71655" y="298165"/>
            <a:ext cx="2325310" cy="730535"/>
          </a:xfrm>
          <a:custGeom>
            <a:avLst/>
            <a:gdLst/>
            <a:ahLst/>
            <a:cxnLst/>
            <a:rect l="l" t="t" r="r" b="b"/>
            <a:pathLst>
              <a:path w="2325310" h="730535">
                <a:moveTo>
                  <a:pt x="0" y="0"/>
                </a:moveTo>
                <a:lnTo>
                  <a:pt x="2325309" y="0"/>
                </a:lnTo>
                <a:lnTo>
                  <a:pt x="2325309" y="730535"/>
                </a:lnTo>
                <a:lnTo>
                  <a:pt x="0" y="7305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529398" y="9641246"/>
            <a:ext cx="8439042" cy="2806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80"/>
              </a:lnSpc>
            </a:pPr>
            <a:r>
              <a:rPr lang="en-US" sz="17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Centro de Investigaciones Científicas y Tecnológicas de Extremadura (CICYTEX)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7567342" y="4764419"/>
            <a:ext cx="3153316" cy="949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89"/>
              </a:lnSpc>
            </a:pPr>
            <a:r>
              <a:rPr lang="en-US" sz="5349">
                <a:solidFill>
                  <a:srgbClr val="000000"/>
                </a:solidFill>
                <a:latin typeface="DIN 2"/>
                <a:ea typeface="DIN 2"/>
                <a:cs typeface="DIN 2"/>
                <a:sym typeface="DIN 2"/>
              </a:rPr>
              <a:t>Texto aquí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-3043840" y="145515"/>
            <a:ext cx="6830990" cy="1181879"/>
            <a:chOff x="0" y="0"/>
            <a:chExt cx="2348898" cy="4064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348898" cy="406400"/>
            </a:xfrm>
            <a:custGeom>
              <a:avLst/>
              <a:gdLst/>
              <a:ahLst/>
              <a:cxnLst/>
              <a:rect l="l" t="t" r="r" b="b"/>
              <a:pathLst>
                <a:path w="2348898" h="406400">
                  <a:moveTo>
                    <a:pt x="2145698" y="0"/>
                  </a:moveTo>
                  <a:cubicBezTo>
                    <a:pt x="2257922" y="0"/>
                    <a:pt x="2348898" y="90976"/>
                    <a:pt x="2348898" y="203200"/>
                  </a:cubicBezTo>
                  <a:cubicBezTo>
                    <a:pt x="2348898" y="315424"/>
                    <a:pt x="2257922" y="406400"/>
                    <a:pt x="214569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3060">
                    <a:alpha val="100000"/>
                  </a:srgbClr>
                </a:gs>
                <a:gs pos="100000">
                  <a:srgbClr val="003060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348898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-1296525" y="6302642"/>
            <a:ext cx="20881051" cy="5455174"/>
          </a:xfrm>
          <a:custGeom>
            <a:avLst/>
            <a:gdLst/>
            <a:ahLst/>
            <a:cxnLst/>
            <a:rect l="l" t="t" r="r" b="b"/>
            <a:pathLst>
              <a:path w="20881051" h="5455174">
                <a:moveTo>
                  <a:pt x="0" y="0"/>
                </a:moveTo>
                <a:lnTo>
                  <a:pt x="20881050" y="0"/>
                </a:lnTo>
                <a:lnTo>
                  <a:pt x="20881050" y="5455174"/>
                </a:lnTo>
                <a:lnTo>
                  <a:pt x="0" y="545517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9" name="Freeform 9"/>
          <p:cNvSpPr/>
          <p:nvPr/>
        </p:nvSpPr>
        <p:spPr>
          <a:xfrm>
            <a:off x="16523117" y="8591048"/>
            <a:ext cx="878362" cy="878362"/>
          </a:xfrm>
          <a:custGeom>
            <a:avLst/>
            <a:gdLst/>
            <a:ahLst/>
            <a:cxnLst/>
            <a:rect l="l" t="t" r="r" b="b"/>
            <a:pathLst>
              <a:path w="878362" h="878362">
                <a:moveTo>
                  <a:pt x="0" y="0"/>
                </a:moveTo>
                <a:lnTo>
                  <a:pt x="878362" y="0"/>
                </a:lnTo>
                <a:lnTo>
                  <a:pt x="878362" y="878362"/>
                </a:lnTo>
                <a:lnTo>
                  <a:pt x="0" y="87836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0" name="Freeform 10"/>
          <p:cNvSpPr/>
          <p:nvPr/>
        </p:nvSpPr>
        <p:spPr>
          <a:xfrm flipH="1" flipV="1">
            <a:off x="13297044" y="-1576204"/>
            <a:ext cx="9165814" cy="7630540"/>
          </a:xfrm>
          <a:custGeom>
            <a:avLst/>
            <a:gdLst/>
            <a:ahLst/>
            <a:cxnLst/>
            <a:rect l="l" t="t" r="r" b="b"/>
            <a:pathLst>
              <a:path w="9165814" h="7630540">
                <a:moveTo>
                  <a:pt x="9165814" y="7630541"/>
                </a:moveTo>
                <a:lnTo>
                  <a:pt x="0" y="7630541"/>
                </a:lnTo>
                <a:lnTo>
                  <a:pt x="0" y="0"/>
                </a:lnTo>
                <a:lnTo>
                  <a:pt x="9165814" y="0"/>
                </a:lnTo>
                <a:lnTo>
                  <a:pt x="9165814" y="7630541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71655" y="298165"/>
            <a:ext cx="2325310" cy="730535"/>
          </a:xfrm>
          <a:custGeom>
            <a:avLst/>
            <a:gdLst/>
            <a:ahLst/>
            <a:cxnLst/>
            <a:rect l="l" t="t" r="r" b="b"/>
            <a:pathLst>
              <a:path w="2325310" h="730535">
                <a:moveTo>
                  <a:pt x="0" y="0"/>
                </a:moveTo>
                <a:lnTo>
                  <a:pt x="2325309" y="0"/>
                </a:lnTo>
                <a:lnTo>
                  <a:pt x="2325309" y="730535"/>
                </a:lnTo>
                <a:lnTo>
                  <a:pt x="0" y="7305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529398" y="9641246"/>
            <a:ext cx="8439042" cy="2806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80"/>
              </a:lnSpc>
            </a:pPr>
            <a:r>
              <a:rPr lang="en-US" sz="17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Centro de Investigaciones Científicas y Tecnológicas de Extremadura (CICYTEX)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7567342" y="4764419"/>
            <a:ext cx="3153316" cy="949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89"/>
              </a:lnSpc>
            </a:pPr>
            <a:r>
              <a:rPr lang="en-US" sz="5349">
                <a:solidFill>
                  <a:srgbClr val="000000"/>
                </a:solidFill>
                <a:latin typeface="DIN 2"/>
                <a:ea typeface="DIN 2"/>
                <a:cs typeface="DIN 2"/>
                <a:sym typeface="DIN 2"/>
              </a:rPr>
              <a:t>Texto aquí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-3043840" y="145515"/>
            <a:ext cx="6830990" cy="1181879"/>
            <a:chOff x="0" y="0"/>
            <a:chExt cx="2348898" cy="4064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348898" cy="406400"/>
            </a:xfrm>
            <a:custGeom>
              <a:avLst/>
              <a:gdLst/>
              <a:ahLst/>
              <a:cxnLst/>
              <a:rect l="l" t="t" r="r" b="b"/>
              <a:pathLst>
                <a:path w="2348898" h="406400">
                  <a:moveTo>
                    <a:pt x="2145698" y="0"/>
                  </a:moveTo>
                  <a:cubicBezTo>
                    <a:pt x="2257922" y="0"/>
                    <a:pt x="2348898" y="90976"/>
                    <a:pt x="2348898" y="203200"/>
                  </a:cubicBezTo>
                  <a:cubicBezTo>
                    <a:pt x="2348898" y="315424"/>
                    <a:pt x="2257922" y="406400"/>
                    <a:pt x="214569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3060">
                    <a:alpha val="100000"/>
                  </a:srgbClr>
                </a:gs>
                <a:gs pos="100000">
                  <a:srgbClr val="003060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348898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-1296525" y="6302642"/>
            <a:ext cx="20881051" cy="5455174"/>
          </a:xfrm>
          <a:custGeom>
            <a:avLst/>
            <a:gdLst/>
            <a:ahLst/>
            <a:cxnLst/>
            <a:rect l="l" t="t" r="r" b="b"/>
            <a:pathLst>
              <a:path w="20881051" h="5455174">
                <a:moveTo>
                  <a:pt x="0" y="0"/>
                </a:moveTo>
                <a:lnTo>
                  <a:pt x="20881050" y="0"/>
                </a:lnTo>
                <a:lnTo>
                  <a:pt x="20881050" y="5455174"/>
                </a:lnTo>
                <a:lnTo>
                  <a:pt x="0" y="545517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9" name="Freeform 9"/>
          <p:cNvSpPr/>
          <p:nvPr/>
        </p:nvSpPr>
        <p:spPr>
          <a:xfrm>
            <a:off x="16523117" y="8591048"/>
            <a:ext cx="878362" cy="878362"/>
          </a:xfrm>
          <a:custGeom>
            <a:avLst/>
            <a:gdLst/>
            <a:ahLst/>
            <a:cxnLst/>
            <a:rect l="l" t="t" r="r" b="b"/>
            <a:pathLst>
              <a:path w="878362" h="878362">
                <a:moveTo>
                  <a:pt x="0" y="0"/>
                </a:moveTo>
                <a:lnTo>
                  <a:pt x="878362" y="0"/>
                </a:lnTo>
                <a:lnTo>
                  <a:pt x="878362" y="878362"/>
                </a:lnTo>
                <a:lnTo>
                  <a:pt x="0" y="87836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0" name="Freeform 10"/>
          <p:cNvSpPr/>
          <p:nvPr/>
        </p:nvSpPr>
        <p:spPr>
          <a:xfrm flipH="1" flipV="1">
            <a:off x="13297044" y="-1576204"/>
            <a:ext cx="9165814" cy="7630540"/>
          </a:xfrm>
          <a:custGeom>
            <a:avLst/>
            <a:gdLst/>
            <a:ahLst/>
            <a:cxnLst/>
            <a:rect l="l" t="t" r="r" b="b"/>
            <a:pathLst>
              <a:path w="9165814" h="7630540">
                <a:moveTo>
                  <a:pt x="9165814" y="7630541"/>
                </a:moveTo>
                <a:lnTo>
                  <a:pt x="0" y="7630541"/>
                </a:lnTo>
                <a:lnTo>
                  <a:pt x="0" y="0"/>
                </a:lnTo>
                <a:lnTo>
                  <a:pt x="9165814" y="0"/>
                </a:lnTo>
                <a:lnTo>
                  <a:pt x="9165814" y="7630541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5F6C">
                <a:alpha val="100000"/>
              </a:srgbClr>
            </a:gs>
            <a:gs pos="100000">
              <a:srgbClr val="01353D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803132" y="2532705"/>
            <a:ext cx="14964128" cy="9969850"/>
          </a:xfrm>
          <a:custGeom>
            <a:avLst/>
            <a:gdLst/>
            <a:ahLst/>
            <a:cxnLst/>
            <a:rect l="l" t="t" r="r" b="b"/>
            <a:pathLst>
              <a:path w="14964128" h="9969850">
                <a:moveTo>
                  <a:pt x="0" y="0"/>
                </a:moveTo>
                <a:lnTo>
                  <a:pt x="14964128" y="0"/>
                </a:lnTo>
                <a:lnTo>
                  <a:pt x="14964128" y="9969850"/>
                </a:lnTo>
                <a:lnTo>
                  <a:pt x="0" y="99698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14563401" y="9474971"/>
            <a:ext cx="3286150" cy="523867"/>
            <a:chOff x="0" y="0"/>
            <a:chExt cx="727528" cy="11598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27528" cy="115980"/>
            </a:xfrm>
            <a:custGeom>
              <a:avLst/>
              <a:gdLst/>
              <a:ahLst/>
              <a:cxnLst/>
              <a:rect l="l" t="t" r="r" b="b"/>
              <a:pathLst>
                <a:path w="727528" h="115980">
                  <a:moveTo>
                    <a:pt x="57990" y="0"/>
                  </a:moveTo>
                  <a:lnTo>
                    <a:pt x="669538" y="0"/>
                  </a:lnTo>
                  <a:cubicBezTo>
                    <a:pt x="684918" y="0"/>
                    <a:pt x="699668" y="6110"/>
                    <a:pt x="710543" y="16985"/>
                  </a:cubicBezTo>
                  <a:cubicBezTo>
                    <a:pt x="721418" y="27860"/>
                    <a:pt x="727528" y="42610"/>
                    <a:pt x="727528" y="57990"/>
                  </a:cubicBezTo>
                  <a:lnTo>
                    <a:pt x="727528" y="57990"/>
                  </a:lnTo>
                  <a:cubicBezTo>
                    <a:pt x="727528" y="90017"/>
                    <a:pt x="701565" y="115980"/>
                    <a:pt x="669538" y="115980"/>
                  </a:cubicBezTo>
                  <a:lnTo>
                    <a:pt x="57990" y="115980"/>
                  </a:lnTo>
                  <a:cubicBezTo>
                    <a:pt x="42610" y="115980"/>
                    <a:pt x="27860" y="109870"/>
                    <a:pt x="16985" y="98995"/>
                  </a:cubicBezTo>
                  <a:cubicBezTo>
                    <a:pt x="6110" y="88120"/>
                    <a:pt x="0" y="73370"/>
                    <a:pt x="0" y="57990"/>
                  </a:cubicBezTo>
                  <a:lnTo>
                    <a:pt x="0" y="57990"/>
                  </a:lnTo>
                  <a:cubicBezTo>
                    <a:pt x="0" y="42610"/>
                    <a:pt x="6110" y="27860"/>
                    <a:pt x="16985" y="16985"/>
                  </a:cubicBezTo>
                  <a:cubicBezTo>
                    <a:pt x="27860" y="6110"/>
                    <a:pt x="42610" y="0"/>
                    <a:pt x="57990" y="0"/>
                  </a:cubicBezTo>
                  <a:close/>
                </a:path>
              </a:pathLst>
            </a:custGeom>
            <a:solidFill>
              <a:srgbClr val="3B94A0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727528" cy="1636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6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flipV="1">
            <a:off x="-526897" y="-2328421"/>
            <a:ext cx="14799376" cy="12865701"/>
          </a:xfrm>
          <a:custGeom>
            <a:avLst/>
            <a:gdLst/>
            <a:ahLst/>
            <a:cxnLst/>
            <a:rect l="l" t="t" r="r" b="b"/>
            <a:pathLst>
              <a:path w="14799376" h="12865701">
                <a:moveTo>
                  <a:pt x="0" y="12865701"/>
                </a:moveTo>
                <a:lnTo>
                  <a:pt x="14799376" y="12865701"/>
                </a:lnTo>
                <a:lnTo>
                  <a:pt x="14799376" y="0"/>
                </a:lnTo>
                <a:lnTo>
                  <a:pt x="0" y="0"/>
                </a:lnTo>
                <a:lnTo>
                  <a:pt x="0" y="12865701"/>
                </a:lnTo>
                <a:close/>
              </a:path>
            </a:pathLst>
          </a:custGeom>
          <a:blipFill>
            <a:blip r:embed="rId4"/>
            <a:stretch>
              <a:fillRect b="-219"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7" name="Group 7"/>
          <p:cNvGrpSpPr>
            <a:grpSpLocks/>
          </p:cNvGrpSpPr>
          <p:nvPr/>
        </p:nvGrpSpPr>
        <p:grpSpPr>
          <a:xfrm>
            <a:off x="-526898" y="-543300"/>
            <a:ext cx="10356191" cy="8060930"/>
            <a:chOff x="0" y="0"/>
            <a:chExt cx="9158026" cy="6170930"/>
          </a:xfrm>
        </p:grpSpPr>
        <p:sp>
          <p:nvSpPr>
            <p:cNvPr id="8" name="Freeform 8"/>
            <p:cNvSpPr/>
            <p:nvPr/>
          </p:nvSpPr>
          <p:spPr>
            <a:xfrm>
              <a:off x="109776" y="398"/>
              <a:ext cx="8993111" cy="6171251"/>
            </a:xfrm>
            <a:custGeom>
              <a:avLst/>
              <a:gdLst/>
              <a:ahLst/>
              <a:cxnLst/>
              <a:rect l="l" t="t" r="r" b="b"/>
              <a:pathLst>
                <a:path w="8993111" h="6171251">
                  <a:moveTo>
                    <a:pt x="3267775" y="6101952"/>
                  </a:moveTo>
                  <a:cubicBezTo>
                    <a:pt x="4826792" y="5816202"/>
                    <a:pt x="3831020" y="4900532"/>
                    <a:pt x="5866778" y="3612752"/>
                  </a:cubicBezTo>
                  <a:cubicBezTo>
                    <a:pt x="7779505" y="2403712"/>
                    <a:pt x="9408930" y="2622152"/>
                    <a:pt x="8898307" y="780652"/>
                  </a:cubicBezTo>
                  <a:cubicBezTo>
                    <a:pt x="8333139" y="-706518"/>
                    <a:pt x="1924059" y="65642"/>
                    <a:pt x="432324" y="1963022"/>
                  </a:cubicBezTo>
                  <a:cubicBezTo>
                    <a:pt x="-599996" y="3597512"/>
                    <a:pt x="167041" y="6670912"/>
                    <a:pt x="3267775" y="6101952"/>
                  </a:cubicBezTo>
                  <a:close/>
                </a:path>
              </a:pathLst>
            </a:custGeom>
            <a:blipFill>
              <a:blip r:embed="rId5"/>
              <a:stretch>
                <a:fillRect l="-22142"/>
              </a:stretch>
            </a:blipFill>
            <a:ln w="180975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2528518" y="5073862"/>
            <a:ext cx="4549228" cy="4549228"/>
            <a:chOff x="0" y="0"/>
            <a:chExt cx="14840029" cy="14840029"/>
          </a:xfrm>
        </p:grpSpPr>
        <p:sp>
          <p:nvSpPr>
            <p:cNvPr id="10" name="Freeform 10"/>
            <p:cNvSpPr/>
            <p:nvPr/>
          </p:nvSpPr>
          <p:spPr>
            <a:xfrm>
              <a:off x="-33258" y="-75"/>
              <a:ext cx="14906544" cy="14840178"/>
            </a:xfrm>
            <a:custGeom>
              <a:avLst/>
              <a:gdLst/>
              <a:ahLst/>
              <a:cxnLst/>
              <a:rect l="l" t="t" r="r" b="b"/>
              <a:pathLst>
                <a:path w="14906544" h="14840178">
                  <a:moveTo>
                    <a:pt x="7453273" y="75"/>
                  </a:moveTo>
                  <a:cubicBezTo>
                    <a:pt x="4794451" y="-11816"/>
                    <a:pt x="2332496" y="1399825"/>
                    <a:pt x="999642" y="3700470"/>
                  </a:cubicBezTo>
                  <a:cubicBezTo>
                    <a:pt x="-333213" y="6001115"/>
                    <a:pt x="-333213" y="8839064"/>
                    <a:pt x="999642" y="11139709"/>
                  </a:cubicBezTo>
                  <a:cubicBezTo>
                    <a:pt x="2332496" y="13440354"/>
                    <a:pt x="4794451" y="14851995"/>
                    <a:pt x="7453273" y="14840104"/>
                  </a:cubicBezTo>
                  <a:cubicBezTo>
                    <a:pt x="10112093" y="14851995"/>
                    <a:pt x="12574049" y="13440354"/>
                    <a:pt x="13906904" y="11139709"/>
                  </a:cubicBezTo>
                  <a:cubicBezTo>
                    <a:pt x="15239758" y="8839064"/>
                    <a:pt x="15239758" y="6001115"/>
                    <a:pt x="13906904" y="3700470"/>
                  </a:cubicBezTo>
                  <a:cubicBezTo>
                    <a:pt x="12574049" y="1399825"/>
                    <a:pt x="10112093" y="-11816"/>
                    <a:pt x="7453273" y="75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168022" y="200309"/>
              <a:ext cx="14503985" cy="14439411"/>
            </a:xfrm>
            <a:custGeom>
              <a:avLst/>
              <a:gdLst/>
              <a:ahLst/>
              <a:cxnLst/>
              <a:rect l="l" t="t" r="r" b="b"/>
              <a:pathLst>
                <a:path w="14503985" h="14439411">
                  <a:moveTo>
                    <a:pt x="7251993" y="73"/>
                  </a:moveTo>
                  <a:cubicBezTo>
                    <a:pt x="4664974" y="-11497"/>
                    <a:pt x="2269506" y="1362022"/>
                    <a:pt x="972645" y="3600537"/>
                  </a:cubicBezTo>
                  <a:cubicBezTo>
                    <a:pt x="-324215" y="5839051"/>
                    <a:pt x="-324215" y="8600360"/>
                    <a:pt x="972645" y="10838875"/>
                  </a:cubicBezTo>
                  <a:cubicBezTo>
                    <a:pt x="2269506" y="13077389"/>
                    <a:pt x="4664974" y="14450908"/>
                    <a:pt x="7251993" y="14439338"/>
                  </a:cubicBezTo>
                  <a:cubicBezTo>
                    <a:pt x="9839011" y="14450908"/>
                    <a:pt x="12234479" y="13077389"/>
                    <a:pt x="13531340" y="10838875"/>
                  </a:cubicBezTo>
                  <a:cubicBezTo>
                    <a:pt x="14828201" y="8600360"/>
                    <a:pt x="14828201" y="5839051"/>
                    <a:pt x="13531340" y="3600537"/>
                  </a:cubicBezTo>
                  <a:cubicBezTo>
                    <a:pt x="12234479" y="1362022"/>
                    <a:pt x="9839011" y="-11497"/>
                    <a:pt x="7251993" y="73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531276" y="561946"/>
              <a:ext cx="13777477" cy="13716137"/>
            </a:xfrm>
            <a:custGeom>
              <a:avLst/>
              <a:gdLst/>
              <a:ahLst/>
              <a:cxnLst/>
              <a:rect l="l" t="t" r="r" b="b"/>
              <a:pathLst>
                <a:path w="13777477" h="13716137">
                  <a:moveTo>
                    <a:pt x="6888739" y="68"/>
                  </a:moveTo>
                  <a:cubicBezTo>
                    <a:pt x="4431305" y="-10922"/>
                    <a:pt x="2155826" y="1293797"/>
                    <a:pt x="923925" y="3420184"/>
                  </a:cubicBezTo>
                  <a:cubicBezTo>
                    <a:pt x="-307975" y="5546571"/>
                    <a:pt x="-307975" y="8169565"/>
                    <a:pt x="923925" y="10295952"/>
                  </a:cubicBezTo>
                  <a:cubicBezTo>
                    <a:pt x="2155826" y="12422339"/>
                    <a:pt x="4431305" y="13727058"/>
                    <a:pt x="6888739" y="13716068"/>
                  </a:cubicBezTo>
                  <a:cubicBezTo>
                    <a:pt x="9346172" y="13727058"/>
                    <a:pt x="11621651" y="12422339"/>
                    <a:pt x="12853552" y="10295952"/>
                  </a:cubicBezTo>
                  <a:cubicBezTo>
                    <a:pt x="14085452" y="8169565"/>
                    <a:pt x="14085452" y="5546571"/>
                    <a:pt x="12853552" y="3420184"/>
                  </a:cubicBezTo>
                  <a:cubicBezTo>
                    <a:pt x="11621651" y="1293797"/>
                    <a:pt x="9346172" y="-10922"/>
                    <a:pt x="6888739" y="68"/>
                  </a:cubicBezTo>
                  <a:close/>
                </a:path>
              </a:pathLst>
            </a:custGeom>
            <a:blipFill>
              <a:blip r:embed="rId6"/>
              <a:stretch>
                <a:fillRect l="30" r="30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13" name="Freeform 13"/>
          <p:cNvSpPr/>
          <p:nvPr/>
        </p:nvSpPr>
        <p:spPr>
          <a:xfrm>
            <a:off x="17371233" y="9545512"/>
            <a:ext cx="382784" cy="382784"/>
          </a:xfrm>
          <a:custGeom>
            <a:avLst/>
            <a:gdLst/>
            <a:ahLst/>
            <a:cxnLst/>
            <a:rect l="l" t="t" r="r" b="b"/>
            <a:pathLst>
              <a:path w="382784" h="382784">
                <a:moveTo>
                  <a:pt x="0" y="0"/>
                </a:moveTo>
                <a:lnTo>
                  <a:pt x="382783" y="0"/>
                </a:lnTo>
                <a:lnTo>
                  <a:pt x="382783" y="382784"/>
                </a:lnTo>
                <a:lnTo>
                  <a:pt x="0" y="38278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14" name="Group 14"/>
          <p:cNvGrpSpPr/>
          <p:nvPr/>
        </p:nvGrpSpPr>
        <p:grpSpPr>
          <a:xfrm>
            <a:off x="11854429" y="8648200"/>
            <a:ext cx="2451797" cy="523867"/>
            <a:chOff x="0" y="0"/>
            <a:chExt cx="542808" cy="11598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542808" cy="115980"/>
            </a:xfrm>
            <a:custGeom>
              <a:avLst/>
              <a:gdLst/>
              <a:ahLst/>
              <a:cxnLst/>
              <a:rect l="l" t="t" r="r" b="b"/>
              <a:pathLst>
                <a:path w="542808" h="115980">
                  <a:moveTo>
                    <a:pt x="57990" y="0"/>
                  </a:moveTo>
                  <a:lnTo>
                    <a:pt x="484818" y="0"/>
                  </a:lnTo>
                  <a:cubicBezTo>
                    <a:pt x="516845" y="0"/>
                    <a:pt x="542808" y="25963"/>
                    <a:pt x="542808" y="57990"/>
                  </a:cubicBezTo>
                  <a:lnTo>
                    <a:pt x="542808" y="57990"/>
                  </a:lnTo>
                  <a:cubicBezTo>
                    <a:pt x="542808" y="73370"/>
                    <a:pt x="536699" y="88120"/>
                    <a:pt x="525824" y="98995"/>
                  </a:cubicBezTo>
                  <a:cubicBezTo>
                    <a:pt x="514948" y="109870"/>
                    <a:pt x="500198" y="115980"/>
                    <a:pt x="484818" y="115980"/>
                  </a:cubicBezTo>
                  <a:lnTo>
                    <a:pt x="57990" y="115980"/>
                  </a:lnTo>
                  <a:cubicBezTo>
                    <a:pt x="42610" y="115980"/>
                    <a:pt x="27860" y="109870"/>
                    <a:pt x="16985" y="98995"/>
                  </a:cubicBezTo>
                  <a:cubicBezTo>
                    <a:pt x="6110" y="88120"/>
                    <a:pt x="0" y="73370"/>
                    <a:pt x="0" y="57990"/>
                  </a:cubicBezTo>
                  <a:lnTo>
                    <a:pt x="0" y="57990"/>
                  </a:lnTo>
                  <a:cubicBezTo>
                    <a:pt x="0" y="42610"/>
                    <a:pt x="6110" y="27860"/>
                    <a:pt x="16985" y="16985"/>
                  </a:cubicBezTo>
                  <a:cubicBezTo>
                    <a:pt x="27860" y="6110"/>
                    <a:pt x="42610" y="0"/>
                    <a:pt x="57990" y="0"/>
                  </a:cubicBezTo>
                  <a:close/>
                </a:path>
              </a:pathLst>
            </a:custGeom>
            <a:solidFill>
              <a:srgbClr val="3B94A0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47625"/>
              <a:ext cx="542808" cy="1636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6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4439048" y="7512173"/>
            <a:ext cx="3410503" cy="820431"/>
            <a:chOff x="0" y="0"/>
            <a:chExt cx="755058" cy="181637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755058" cy="181637"/>
            </a:xfrm>
            <a:custGeom>
              <a:avLst/>
              <a:gdLst/>
              <a:ahLst/>
              <a:cxnLst/>
              <a:rect l="l" t="t" r="r" b="b"/>
              <a:pathLst>
                <a:path w="755058" h="181637">
                  <a:moveTo>
                    <a:pt x="90818" y="0"/>
                  </a:moveTo>
                  <a:lnTo>
                    <a:pt x="664240" y="0"/>
                  </a:lnTo>
                  <a:cubicBezTo>
                    <a:pt x="688327" y="0"/>
                    <a:pt x="711427" y="9568"/>
                    <a:pt x="728458" y="26600"/>
                  </a:cubicBezTo>
                  <a:cubicBezTo>
                    <a:pt x="745490" y="43632"/>
                    <a:pt x="755058" y="66732"/>
                    <a:pt x="755058" y="90818"/>
                  </a:cubicBezTo>
                  <a:lnTo>
                    <a:pt x="755058" y="90818"/>
                  </a:lnTo>
                  <a:cubicBezTo>
                    <a:pt x="755058" y="140976"/>
                    <a:pt x="714398" y="181637"/>
                    <a:pt x="664240" y="181637"/>
                  </a:cubicBezTo>
                  <a:lnTo>
                    <a:pt x="90818" y="181637"/>
                  </a:lnTo>
                  <a:cubicBezTo>
                    <a:pt x="40661" y="181637"/>
                    <a:pt x="0" y="140976"/>
                    <a:pt x="0" y="90818"/>
                  </a:cubicBezTo>
                  <a:lnTo>
                    <a:pt x="0" y="90818"/>
                  </a:lnTo>
                  <a:cubicBezTo>
                    <a:pt x="0" y="40661"/>
                    <a:pt x="40661" y="0"/>
                    <a:pt x="90818" y="0"/>
                  </a:cubicBezTo>
                  <a:close/>
                </a:path>
              </a:pathLst>
            </a:custGeom>
            <a:solidFill>
              <a:srgbClr val="3B94A0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47625"/>
              <a:ext cx="755058" cy="2292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6"/>
                </a:lnSpc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 flipH="1">
            <a:off x="13864441" y="8718742"/>
            <a:ext cx="382784" cy="382784"/>
          </a:xfrm>
          <a:custGeom>
            <a:avLst/>
            <a:gdLst/>
            <a:ahLst/>
            <a:cxnLst/>
            <a:rect l="l" t="t" r="r" b="b"/>
            <a:pathLst>
              <a:path w="382784" h="382784">
                <a:moveTo>
                  <a:pt x="382784" y="0"/>
                </a:moveTo>
                <a:lnTo>
                  <a:pt x="0" y="0"/>
                </a:lnTo>
                <a:lnTo>
                  <a:pt x="0" y="382783"/>
                </a:lnTo>
                <a:lnTo>
                  <a:pt x="382784" y="382783"/>
                </a:lnTo>
                <a:lnTo>
                  <a:pt x="382784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1" name="Freeform 21"/>
          <p:cNvSpPr/>
          <p:nvPr/>
        </p:nvSpPr>
        <p:spPr>
          <a:xfrm>
            <a:off x="17393760" y="7774107"/>
            <a:ext cx="382784" cy="382784"/>
          </a:xfrm>
          <a:custGeom>
            <a:avLst/>
            <a:gdLst/>
            <a:ahLst/>
            <a:cxnLst/>
            <a:rect l="l" t="t" r="r" b="b"/>
            <a:pathLst>
              <a:path w="382784" h="382784">
                <a:moveTo>
                  <a:pt x="0" y="0"/>
                </a:moveTo>
                <a:lnTo>
                  <a:pt x="382784" y="0"/>
                </a:lnTo>
                <a:lnTo>
                  <a:pt x="382784" y="382783"/>
                </a:lnTo>
                <a:lnTo>
                  <a:pt x="0" y="38278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2" name="Freeform 22"/>
          <p:cNvSpPr/>
          <p:nvPr/>
        </p:nvSpPr>
        <p:spPr>
          <a:xfrm>
            <a:off x="7510081" y="6190444"/>
            <a:ext cx="1080243" cy="425346"/>
          </a:xfrm>
          <a:custGeom>
            <a:avLst/>
            <a:gdLst/>
            <a:ahLst/>
            <a:cxnLst/>
            <a:rect l="l" t="t" r="r" b="b"/>
            <a:pathLst>
              <a:path w="1080243" h="425346">
                <a:moveTo>
                  <a:pt x="0" y="0"/>
                </a:moveTo>
                <a:lnTo>
                  <a:pt x="1080243" y="0"/>
                </a:lnTo>
                <a:lnTo>
                  <a:pt x="1080243" y="425346"/>
                </a:lnTo>
                <a:lnTo>
                  <a:pt x="0" y="425346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3" name="Freeform 23"/>
          <p:cNvSpPr/>
          <p:nvPr/>
        </p:nvSpPr>
        <p:spPr>
          <a:xfrm>
            <a:off x="17309429" y="1775620"/>
            <a:ext cx="1080243" cy="425346"/>
          </a:xfrm>
          <a:custGeom>
            <a:avLst/>
            <a:gdLst/>
            <a:ahLst/>
            <a:cxnLst/>
            <a:rect l="l" t="t" r="r" b="b"/>
            <a:pathLst>
              <a:path w="1080243" h="425346">
                <a:moveTo>
                  <a:pt x="0" y="0"/>
                </a:moveTo>
                <a:lnTo>
                  <a:pt x="1080244" y="0"/>
                </a:lnTo>
                <a:lnTo>
                  <a:pt x="1080244" y="425346"/>
                </a:lnTo>
                <a:lnTo>
                  <a:pt x="0" y="425346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24" name="Group 24"/>
          <p:cNvGrpSpPr/>
          <p:nvPr/>
        </p:nvGrpSpPr>
        <p:grpSpPr>
          <a:xfrm>
            <a:off x="14674487" y="8636771"/>
            <a:ext cx="3175064" cy="523867"/>
            <a:chOff x="0" y="0"/>
            <a:chExt cx="702934" cy="11598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702934" cy="115980"/>
            </a:xfrm>
            <a:custGeom>
              <a:avLst/>
              <a:gdLst/>
              <a:ahLst/>
              <a:cxnLst/>
              <a:rect l="l" t="t" r="r" b="b"/>
              <a:pathLst>
                <a:path w="702934" h="115980">
                  <a:moveTo>
                    <a:pt x="57990" y="0"/>
                  </a:moveTo>
                  <a:lnTo>
                    <a:pt x="644944" y="0"/>
                  </a:lnTo>
                  <a:cubicBezTo>
                    <a:pt x="660324" y="0"/>
                    <a:pt x="675074" y="6110"/>
                    <a:pt x="685949" y="16985"/>
                  </a:cubicBezTo>
                  <a:cubicBezTo>
                    <a:pt x="696824" y="27860"/>
                    <a:pt x="702934" y="42610"/>
                    <a:pt x="702934" y="57990"/>
                  </a:cubicBezTo>
                  <a:lnTo>
                    <a:pt x="702934" y="57990"/>
                  </a:lnTo>
                  <a:cubicBezTo>
                    <a:pt x="702934" y="90017"/>
                    <a:pt x="676971" y="115980"/>
                    <a:pt x="644944" y="115980"/>
                  </a:cubicBezTo>
                  <a:lnTo>
                    <a:pt x="57990" y="115980"/>
                  </a:lnTo>
                  <a:cubicBezTo>
                    <a:pt x="42610" y="115980"/>
                    <a:pt x="27860" y="109870"/>
                    <a:pt x="16985" y="98995"/>
                  </a:cubicBezTo>
                  <a:cubicBezTo>
                    <a:pt x="6110" y="88120"/>
                    <a:pt x="0" y="73370"/>
                    <a:pt x="0" y="57990"/>
                  </a:cubicBezTo>
                  <a:lnTo>
                    <a:pt x="0" y="57990"/>
                  </a:lnTo>
                  <a:cubicBezTo>
                    <a:pt x="0" y="42610"/>
                    <a:pt x="6110" y="27860"/>
                    <a:pt x="16985" y="16985"/>
                  </a:cubicBezTo>
                  <a:cubicBezTo>
                    <a:pt x="27860" y="6110"/>
                    <a:pt x="42610" y="0"/>
                    <a:pt x="57990" y="0"/>
                  </a:cubicBezTo>
                  <a:close/>
                </a:path>
              </a:pathLst>
            </a:custGeom>
            <a:solidFill>
              <a:srgbClr val="3B94A0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47625"/>
              <a:ext cx="702934" cy="1636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6"/>
                </a:lnSpc>
              </a:pPr>
              <a:endParaRPr/>
            </a:p>
          </p:txBody>
        </p:sp>
      </p:grpSp>
      <p:sp>
        <p:nvSpPr>
          <p:cNvPr id="27" name="Freeform 27"/>
          <p:cNvSpPr/>
          <p:nvPr/>
        </p:nvSpPr>
        <p:spPr>
          <a:xfrm>
            <a:off x="17344254" y="8680333"/>
            <a:ext cx="436741" cy="436741"/>
          </a:xfrm>
          <a:custGeom>
            <a:avLst/>
            <a:gdLst/>
            <a:ahLst/>
            <a:cxnLst/>
            <a:rect l="l" t="t" r="r" b="b"/>
            <a:pathLst>
              <a:path w="436741" h="436741">
                <a:moveTo>
                  <a:pt x="0" y="0"/>
                </a:moveTo>
                <a:lnTo>
                  <a:pt x="436741" y="0"/>
                </a:lnTo>
                <a:lnTo>
                  <a:pt x="436741" y="436742"/>
                </a:lnTo>
                <a:lnTo>
                  <a:pt x="0" y="436742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28" name="Group 28"/>
          <p:cNvGrpSpPr/>
          <p:nvPr/>
        </p:nvGrpSpPr>
        <p:grpSpPr>
          <a:xfrm>
            <a:off x="-526897" y="9672575"/>
            <a:ext cx="3086100" cy="614425"/>
            <a:chOff x="0" y="0"/>
            <a:chExt cx="812800" cy="161824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161824"/>
            </a:xfrm>
            <a:custGeom>
              <a:avLst/>
              <a:gdLst/>
              <a:ahLst/>
              <a:cxnLst/>
              <a:rect l="l" t="t" r="r" b="b"/>
              <a:pathLst>
                <a:path w="812800" h="161824">
                  <a:moveTo>
                    <a:pt x="0" y="0"/>
                  </a:moveTo>
                  <a:lnTo>
                    <a:pt x="812800" y="0"/>
                  </a:lnTo>
                  <a:lnTo>
                    <a:pt x="812800" y="161824"/>
                  </a:lnTo>
                  <a:lnTo>
                    <a:pt x="0" y="16182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-38100"/>
              <a:ext cx="812800" cy="1999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68"/>
                </a:lnSpc>
              </a:pPr>
              <a:endParaRPr/>
            </a:p>
          </p:txBody>
        </p:sp>
      </p:grpSp>
      <p:sp>
        <p:nvSpPr>
          <p:cNvPr id="31" name="Freeform 31"/>
          <p:cNvSpPr/>
          <p:nvPr/>
        </p:nvSpPr>
        <p:spPr>
          <a:xfrm>
            <a:off x="1494290" y="9672575"/>
            <a:ext cx="6554385" cy="614425"/>
          </a:xfrm>
          <a:custGeom>
            <a:avLst/>
            <a:gdLst/>
            <a:ahLst/>
            <a:cxnLst/>
            <a:rect l="l" t="t" r="r" b="b"/>
            <a:pathLst>
              <a:path w="6554385" h="614425">
                <a:moveTo>
                  <a:pt x="0" y="0"/>
                </a:moveTo>
                <a:lnTo>
                  <a:pt x="6554385" y="0"/>
                </a:lnTo>
                <a:lnTo>
                  <a:pt x="6554385" y="614425"/>
                </a:lnTo>
                <a:lnTo>
                  <a:pt x="0" y="614425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t="-18100" b="-24133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2" name="Freeform 32"/>
          <p:cNvSpPr/>
          <p:nvPr/>
        </p:nvSpPr>
        <p:spPr>
          <a:xfrm>
            <a:off x="156981" y="9818769"/>
            <a:ext cx="1718344" cy="360136"/>
          </a:xfrm>
          <a:custGeom>
            <a:avLst/>
            <a:gdLst/>
            <a:ahLst/>
            <a:cxnLst/>
            <a:rect l="l" t="t" r="r" b="b"/>
            <a:pathLst>
              <a:path w="1718344" h="360136">
                <a:moveTo>
                  <a:pt x="0" y="0"/>
                </a:moveTo>
                <a:lnTo>
                  <a:pt x="1718344" y="0"/>
                </a:lnTo>
                <a:lnTo>
                  <a:pt x="1718344" y="360137"/>
                </a:lnTo>
                <a:lnTo>
                  <a:pt x="0" y="360137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3" name="Freeform 33"/>
          <p:cNvSpPr/>
          <p:nvPr/>
        </p:nvSpPr>
        <p:spPr>
          <a:xfrm>
            <a:off x="14656149" y="5188854"/>
            <a:ext cx="370695" cy="370695"/>
          </a:xfrm>
          <a:custGeom>
            <a:avLst/>
            <a:gdLst/>
            <a:ahLst/>
            <a:cxnLst/>
            <a:rect l="l" t="t" r="r" b="b"/>
            <a:pathLst>
              <a:path w="370695" h="370695">
                <a:moveTo>
                  <a:pt x="0" y="0"/>
                </a:moveTo>
                <a:lnTo>
                  <a:pt x="370694" y="0"/>
                </a:lnTo>
                <a:lnTo>
                  <a:pt x="370694" y="370694"/>
                </a:lnTo>
                <a:lnTo>
                  <a:pt x="0" y="370694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4" name="TextBox 34"/>
          <p:cNvSpPr txBox="1"/>
          <p:nvPr/>
        </p:nvSpPr>
        <p:spPr>
          <a:xfrm>
            <a:off x="8379126" y="1311181"/>
            <a:ext cx="8774262" cy="15962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2439"/>
              </a:lnSpc>
            </a:pPr>
            <a:r>
              <a:rPr lang="en-US" sz="10911" b="1">
                <a:solidFill>
                  <a:srgbClr val="FFFFFF"/>
                </a:solidFill>
                <a:latin typeface="Gotham Heavy"/>
                <a:ea typeface="Gotham Heavy"/>
                <a:cs typeface="Gotham Heavy"/>
                <a:sym typeface="Gotham Heavy"/>
              </a:rPr>
              <a:t>GRACIAS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8379126" y="2820264"/>
            <a:ext cx="8745215" cy="2034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435"/>
              </a:lnSpc>
            </a:pPr>
            <a:r>
              <a:rPr lang="en-US" sz="3882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Centro de Investigaciones Científicas y Tecnológicas de Extremadura (CICYTEX)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4528464" y="9577014"/>
            <a:ext cx="2796740" cy="282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268"/>
              </a:lnSpc>
            </a:pPr>
            <a:r>
              <a:rPr lang="en-US" sz="1620" u="sng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  <a:hlinkClick r:id="rId21" tooltip="https://cicytex.juntaex.es"/>
              </a:rPr>
              <a:t>https://cicytex.juntaex.es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1520795" y="8750243"/>
            <a:ext cx="2296021" cy="2816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268"/>
              </a:lnSpc>
            </a:pPr>
            <a:r>
              <a:rPr lang="en-US" sz="162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Teléfono ponente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4483266" y="7614217"/>
            <a:ext cx="2783500" cy="851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268"/>
              </a:lnSpc>
            </a:pPr>
            <a:r>
              <a:rPr lang="en-US" sz="162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A-5, km 372 Guadajira </a:t>
            </a:r>
          </a:p>
          <a:p>
            <a:pPr algn="r">
              <a:lnSpc>
                <a:spcPts val="2268"/>
              </a:lnSpc>
            </a:pPr>
            <a:r>
              <a:rPr lang="en-US" sz="162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C.P. 06187 (Badajoz)</a:t>
            </a:r>
          </a:p>
          <a:p>
            <a:pPr algn="r">
              <a:lnSpc>
                <a:spcPts val="2268"/>
              </a:lnSpc>
            </a:pPr>
            <a:endParaRPr lang="en-US" sz="1620">
              <a:solidFill>
                <a:srgbClr val="FFFFFF"/>
              </a:solidFill>
              <a:latin typeface="Gotham"/>
              <a:ea typeface="Gotham"/>
              <a:cs typeface="Gotham"/>
              <a:sym typeface="Gotham"/>
            </a:endParaRPr>
          </a:p>
        </p:txBody>
      </p:sp>
      <p:sp>
        <p:nvSpPr>
          <p:cNvPr id="39" name="TextBox 39"/>
          <p:cNvSpPr txBox="1"/>
          <p:nvPr/>
        </p:nvSpPr>
        <p:spPr>
          <a:xfrm>
            <a:off x="15026843" y="5219712"/>
            <a:ext cx="2490447" cy="2804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391"/>
              </a:lnSpc>
            </a:pPr>
            <a:r>
              <a:rPr lang="en-US" sz="1708" b="1">
                <a:solidFill>
                  <a:srgbClr val="FFFFFF"/>
                </a:solidFill>
                <a:latin typeface="Gotham Bold"/>
                <a:ea typeface="Gotham Bold"/>
                <a:cs typeface="Gotham Bold"/>
                <a:sym typeface="Gotham Bold"/>
              </a:rPr>
              <a:t>Para más información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4883219" y="8738814"/>
            <a:ext cx="2592907" cy="282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68"/>
              </a:lnSpc>
            </a:pPr>
            <a:r>
              <a:rPr lang="en-US" sz="162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email ponente</a:t>
            </a:r>
          </a:p>
        </p:txBody>
      </p:sp>
      <p:grpSp>
        <p:nvGrpSpPr>
          <p:cNvPr id="41" name="Group 41"/>
          <p:cNvGrpSpPr/>
          <p:nvPr/>
        </p:nvGrpSpPr>
        <p:grpSpPr>
          <a:xfrm>
            <a:off x="13919530" y="6388058"/>
            <a:ext cx="3930021" cy="996555"/>
            <a:chOff x="0" y="0"/>
            <a:chExt cx="1125155" cy="285311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1125155" cy="285311"/>
            </a:xfrm>
            <a:custGeom>
              <a:avLst/>
              <a:gdLst/>
              <a:ahLst/>
              <a:cxnLst/>
              <a:rect l="l" t="t" r="r" b="b"/>
              <a:pathLst>
                <a:path w="1125155" h="285311">
                  <a:moveTo>
                    <a:pt x="142656" y="0"/>
                  </a:moveTo>
                  <a:lnTo>
                    <a:pt x="982500" y="0"/>
                  </a:lnTo>
                  <a:cubicBezTo>
                    <a:pt x="1061286" y="0"/>
                    <a:pt x="1125155" y="63869"/>
                    <a:pt x="1125155" y="142656"/>
                  </a:cubicBezTo>
                  <a:lnTo>
                    <a:pt x="1125155" y="142656"/>
                  </a:lnTo>
                  <a:cubicBezTo>
                    <a:pt x="1125155" y="180490"/>
                    <a:pt x="1110125" y="216775"/>
                    <a:pt x="1083372" y="243528"/>
                  </a:cubicBezTo>
                  <a:cubicBezTo>
                    <a:pt x="1056619" y="270282"/>
                    <a:pt x="1020334" y="285311"/>
                    <a:pt x="982500" y="285311"/>
                  </a:cubicBezTo>
                  <a:lnTo>
                    <a:pt x="142656" y="285311"/>
                  </a:lnTo>
                  <a:cubicBezTo>
                    <a:pt x="63869" y="285311"/>
                    <a:pt x="0" y="221442"/>
                    <a:pt x="0" y="142656"/>
                  </a:cubicBezTo>
                  <a:lnTo>
                    <a:pt x="0" y="142656"/>
                  </a:lnTo>
                  <a:cubicBezTo>
                    <a:pt x="0" y="63869"/>
                    <a:pt x="63869" y="0"/>
                    <a:pt x="142656" y="0"/>
                  </a:cubicBezTo>
                  <a:close/>
                </a:path>
              </a:pathLst>
            </a:custGeom>
            <a:solidFill>
              <a:srgbClr val="3B94A0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0" y="-47625"/>
              <a:ext cx="1125155" cy="3329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6"/>
                </a:lnSpc>
              </a:pPr>
              <a:endParaRPr/>
            </a:p>
          </p:txBody>
        </p:sp>
      </p:grpSp>
      <p:sp>
        <p:nvSpPr>
          <p:cNvPr id="44" name="Freeform 44"/>
          <p:cNvSpPr/>
          <p:nvPr/>
        </p:nvSpPr>
        <p:spPr>
          <a:xfrm>
            <a:off x="17393760" y="6724837"/>
            <a:ext cx="337729" cy="337729"/>
          </a:xfrm>
          <a:custGeom>
            <a:avLst/>
            <a:gdLst/>
            <a:ahLst/>
            <a:cxnLst/>
            <a:rect l="l" t="t" r="r" b="b"/>
            <a:pathLst>
              <a:path w="337729" h="337729">
                <a:moveTo>
                  <a:pt x="0" y="0"/>
                </a:moveTo>
                <a:lnTo>
                  <a:pt x="337729" y="0"/>
                </a:lnTo>
                <a:lnTo>
                  <a:pt x="337729" y="337729"/>
                </a:lnTo>
                <a:lnTo>
                  <a:pt x="0" y="337729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5" name="TextBox 45"/>
          <p:cNvSpPr txBox="1"/>
          <p:nvPr/>
        </p:nvSpPr>
        <p:spPr>
          <a:xfrm>
            <a:off x="15033892" y="5784268"/>
            <a:ext cx="2348711" cy="394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215"/>
              </a:lnSpc>
            </a:pPr>
            <a:r>
              <a:rPr lang="en-US" sz="2297" b="1">
                <a:solidFill>
                  <a:srgbClr val="FFFFFF"/>
                </a:solidFill>
                <a:latin typeface="Gotham Bold"/>
                <a:ea typeface="Gotham Bold"/>
                <a:cs typeface="Gotham Bold"/>
                <a:sym typeface="Gotham Bold"/>
              </a:rPr>
              <a:t>Daniel Gallego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14622437" y="6477380"/>
            <a:ext cx="3227114" cy="8710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54"/>
              </a:lnSpc>
            </a:pPr>
            <a:r>
              <a:rPr lang="en-US" sz="1253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Cargo o titulación</a:t>
            </a:r>
          </a:p>
          <a:p>
            <a:pPr algn="ctr">
              <a:lnSpc>
                <a:spcPts val="1754"/>
              </a:lnSpc>
            </a:pPr>
            <a:r>
              <a:rPr lang="en-US" sz="1253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Área</a:t>
            </a:r>
          </a:p>
          <a:p>
            <a:pPr algn="ctr">
              <a:lnSpc>
                <a:spcPts val="1754"/>
              </a:lnSpc>
            </a:pPr>
            <a:r>
              <a:rPr lang="en-US" sz="1253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Instituto al que pertenece</a:t>
            </a:r>
          </a:p>
          <a:p>
            <a:pPr algn="ctr">
              <a:lnSpc>
                <a:spcPts val="1754"/>
              </a:lnSpc>
            </a:pPr>
            <a:endParaRPr lang="en-US" sz="1253">
              <a:solidFill>
                <a:srgbClr val="FFFFFF"/>
              </a:solidFill>
              <a:latin typeface="Gotham"/>
              <a:ea typeface="Gotham"/>
              <a:cs typeface="Gotham"/>
              <a:sym typeface="Gotham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149</Words>
  <Application>Microsoft Office PowerPoint</Application>
  <PresentationFormat>Personalizado</PresentationFormat>
  <Paragraphs>27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14" baseType="lpstr">
      <vt:lpstr>Gotham Bold</vt:lpstr>
      <vt:lpstr>Open Sans Bold</vt:lpstr>
      <vt:lpstr>DIN 2</vt:lpstr>
      <vt:lpstr>Gotham</vt:lpstr>
      <vt:lpstr>DIN 1</vt:lpstr>
      <vt:lpstr>Calibri</vt:lpstr>
      <vt:lpstr>Gotham Heavy</vt:lpstr>
      <vt:lpstr>Arial</vt:lpstr>
      <vt:lpstr>League Spartan</vt:lpstr>
      <vt:lpstr>Office Theme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Plantilla PowerPoint CAEM</dc:title>
  <cp:lastModifiedBy>Agustin M. Jaramillo Romero</cp:lastModifiedBy>
  <cp:revision>2</cp:revision>
  <dcterms:created xsi:type="dcterms:W3CDTF">2006-08-16T00:00:00Z</dcterms:created>
  <dcterms:modified xsi:type="dcterms:W3CDTF">2026-01-23T09:13:39Z</dcterms:modified>
  <dc:identifier>DAG-74tKlRY</dc:identifier>
</cp:coreProperties>
</file>